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5" r:id="rId2"/>
  </p:sldMasterIdLst>
  <p:notesMasterIdLst>
    <p:notesMasterId r:id="rId24"/>
  </p:notesMasterIdLst>
  <p:sldIdLst>
    <p:sldId id="2087" r:id="rId3"/>
    <p:sldId id="328" r:id="rId4"/>
    <p:sldId id="336" r:id="rId5"/>
    <p:sldId id="347" r:id="rId6"/>
    <p:sldId id="263" r:id="rId7"/>
    <p:sldId id="327" r:id="rId8"/>
    <p:sldId id="329" r:id="rId9"/>
    <p:sldId id="330" r:id="rId10"/>
    <p:sldId id="331" r:id="rId11"/>
    <p:sldId id="332" r:id="rId12"/>
    <p:sldId id="333" r:id="rId13"/>
    <p:sldId id="334" r:id="rId14"/>
    <p:sldId id="335" r:id="rId15"/>
    <p:sldId id="337" r:id="rId16"/>
    <p:sldId id="338" r:id="rId17"/>
    <p:sldId id="340" r:id="rId18"/>
    <p:sldId id="341" r:id="rId19"/>
    <p:sldId id="343" r:id="rId20"/>
    <p:sldId id="345" r:id="rId21"/>
    <p:sldId id="346" r:id="rId22"/>
    <p:sldId id="299" r:id="rId2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1" userDrawn="1">
          <p15:clr>
            <a:srgbClr val="A4A3A4"/>
          </p15:clr>
        </p15:guide>
        <p15:guide id="2" pos="3840" userDrawn="1">
          <p15:clr>
            <a:srgbClr val="A4A3A4"/>
          </p15:clr>
        </p15:guide>
        <p15:guide id="3" orient="horz" pos="3249" userDrawn="1">
          <p15:clr>
            <a:srgbClr val="A4A3A4"/>
          </p15:clr>
        </p15:guide>
        <p15:guide id="4" orient="horz" pos="27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5112"/>
    <a:srgbClr val="009EE0"/>
    <a:srgbClr val="F29400"/>
    <a:srgbClr val="00A8B4"/>
    <a:srgbClr val="009B74"/>
    <a:srgbClr val="003064"/>
    <a:srgbClr val="882345"/>
    <a:srgbClr val="E1CD00"/>
    <a:srgbClr val="B1C8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05" autoAdjust="0"/>
    <p:restoredTop sz="66667" autoAdjust="0"/>
  </p:normalViewPr>
  <p:slideViewPr>
    <p:cSldViewPr snapToGrid="0" showGuides="1">
      <p:cViewPr varScale="1">
        <p:scale>
          <a:sx n="86" d="100"/>
          <a:sy n="86" d="100"/>
        </p:scale>
        <p:origin x="1524" y="84"/>
      </p:cViewPr>
      <p:guideLst>
        <p:guide orient="horz" pos="2251"/>
        <p:guide pos="3840"/>
        <p:guide orient="horz" pos="3249"/>
        <p:guide orient="horz" pos="2772"/>
      </p:guideLst>
    </p:cSldViewPr>
  </p:slideViewPr>
  <p:notesTextViewPr>
    <p:cViewPr>
      <p:scale>
        <a:sx n="1" d="1"/>
        <a:sy n="1" d="1"/>
      </p:scale>
      <p:origin x="0" y="0"/>
    </p:cViewPr>
  </p:notesTextViewPr>
  <p:sorterViewPr>
    <p:cViewPr>
      <p:scale>
        <a:sx n="100" d="100"/>
        <a:sy n="100" d="100"/>
      </p:scale>
      <p:origin x="0" y="-838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35089F-1907-4969-B03A-75773AB29E05}" type="datetimeFigureOut">
              <a:rPr lang="de-DE" smtClean="0"/>
              <a:t>11.05.2026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29F3E6-7A76-4CAB-9C95-AABCC6695628}" type="slidenum">
              <a:rPr lang="de-DE" smtClean="0"/>
              <a:t>‹Nr.›</a:t>
            </a:fld>
            <a:endParaRPr lang="de-DE"/>
          </a:p>
        </p:txBody>
      </p:sp>
    </p:spTree>
    <p:extLst>
      <p:ext uri="{BB962C8B-B14F-4D97-AF65-F5344CB8AC3E}">
        <p14:creationId xmlns:p14="http://schemas.microsoft.com/office/powerpoint/2010/main" val="700162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r>
              <a:rPr lang="de-DE" sz="1050" b="1" dirty="0">
                <a:latin typeface="Open Sans" pitchFamily="2" charset="0"/>
                <a:ea typeface="Open Sans" pitchFamily="2" charset="0"/>
                <a:cs typeface="Open Sans" pitchFamily="2" charset="0"/>
              </a:rPr>
              <a:t>Sehr geehrte Damen und Herren,</a:t>
            </a:r>
          </a:p>
          <a:p>
            <a:pPr rtl="0"/>
            <a:endParaRPr lang="de-DE" sz="1050" dirty="0">
              <a:latin typeface="Open Sans" pitchFamily="2" charset="0"/>
              <a:ea typeface="Open Sans" pitchFamily="2" charset="0"/>
              <a:cs typeface="Open Sans" pitchFamily="2" charset="0"/>
            </a:endParaRPr>
          </a:p>
          <a:p>
            <a:pPr rtl="0"/>
            <a:r>
              <a:rPr lang="de-DE" sz="1050" dirty="0">
                <a:latin typeface="Open Sans" pitchFamily="2" charset="0"/>
                <a:ea typeface="Open Sans" pitchFamily="2" charset="0"/>
                <a:cs typeface="Open Sans" pitchFamily="2" charset="0"/>
              </a:rPr>
              <a:t>In der folgenden Präsentation werden die Funktionen und Struktur des Referenzrahmens Schulqualität NRW sowie die Zielsetzungen und der Umgang mit dem Online-Unterstützungsportal zum Referenzrahmen Schulqualität NRW erläutert. Diese Präsentation soll Ihnen als Unterstützung bei der Einführung des Referenzrahmens und des Unterstützungsportals in den Gremien Ihrer Schule dienen.</a:t>
            </a:r>
          </a:p>
          <a:p>
            <a:pPr rtl="0"/>
            <a:endParaRPr lang="de-DE" sz="1050" dirty="0">
              <a:latin typeface="Open Sans" pitchFamily="2" charset="0"/>
              <a:ea typeface="Open Sans" pitchFamily="2" charset="0"/>
              <a:cs typeface="Open Sans" pitchFamily="2" charset="0"/>
            </a:endParaRPr>
          </a:p>
          <a:p>
            <a:pPr rtl="0"/>
            <a:r>
              <a:rPr lang="de-DE" sz="1050" dirty="0">
                <a:latin typeface="Open Sans" pitchFamily="2" charset="0"/>
                <a:ea typeface="Open Sans" pitchFamily="2" charset="0"/>
                <a:cs typeface="Open Sans" pitchFamily="2" charset="0"/>
              </a:rPr>
              <a:t>Bei Fragen oder Anregungen stehen wir Ihnen gerne unter der E-Mail-Adresse **referenzrahmen-nrw@qua-lis.nrw.de** zur Verfügung.</a:t>
            </a:r>
          </a:p>
          <a:p>
            <a:pPr rtl="0"/>
            <a:endParaRPr lang="de-DE" sz="1050" dirty="0">
              <a:latin typeface="Open Sans" pitchFamily="2" charset="0"/>
              <a:ea typeface="Open Sans" pitchFamily="2" charset="0"/>
              <a:cs typeface="Open Sans" pitchFamily="2" charset="0"/>
            </a:endParaRPr>
          </a:p>
          <a:p>
            <a:pPr rtl="0"/>
            <a:r>
              <a:rPr lang="de-DE" sz="1050" b="1" dirty="0">
                <a:latin typeface="Open Sans" pitchFamily="2" charset="0"/>
                <a:ea typeface="Open Sans" pitchFamily="2" charset="0"/>
                <a:cs typeface="Open Sans" pitchFamily="2" charset="0"/>
              </a:rPr>
              <a:t>Mit freundlichen Grüßen</a:t>
            </a:r>
          </a:p>
          <a:p>
            <a:pPr rtl="0"/>
            <a:r>
              <a:rPr lang="de-DE" sz="1050" b="1" dirty="0">
                <a:latin typeface="Open Sans" pitchFamily="2" charset="0"/>
                <a:ea typeface="Open Sans" pitchFamily="2" charset="0"/>
                <a:cs typeface="Open Sans" pitchFamily="2" charset="0"/>
              </a:rPr>
              <a:t>Das Team des Referenzrahmens Schulqualität NRW</a:t>
            </a:r>
            <a:endParaRPr lang="de-DE" sz="1050" dirty="0">
              <a:latin typeface="Open Sans" pitchFamily="2" charset="0"/>
              <a:ea typeface="Open Sans" pitchFamily="2" charset="0"/>
              <a:cs typeface="Open Sans" pitchFamily="2" charset="0"/>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0D38F1-417E-4853-A71F-66ED948DAE47}"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47501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22CEF-2C97-6350-BEBC-6E9EAB51386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36340AC-FF9F-CCCB-82B5-5F67E9C2C58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9280E00-CD83-C8F3-66C1-7DAAD1E93DE8}"/>
              </a:ext>
            </a:extLst>
          </p:cNvPr>
          <p:cNvSpPr>
            <a:spLocks noGrp="1"/>
          </p:cNvSpPr>
          <p:nvPr>
            <p:ph type="body" idx="1"/>
          </p:nvPr>
        </p:nvSpPr>
        <p:spPr/>
        <p:txBody>
          <a:bodyPr/>
          <a:lstStyle/>
          <a:p>
            <a:pPr rtl="0"/>
            <a:endParaRPr lang="de-DE" dirty="0"/>
          </a:p>
        </p:txBody>
      </p:sp>
      <p:sp>
        <p:nvSpPr>
          <p:cNvPr id="4" name="Foliennummernplatzhalter 3">
            <a:extLst>
              <a:ext uri="{FF2B5EF4-FFF2-40B4-BE49-F238E27FC236}">
                <a16:creationId xmlns:a16="http://schemas.microsoft.com/office/drawing/2014/main" id="{ACBC0739-D62B-6B19-3F09-49FAFAC71DBB}"/>
              </a:ext>
            </a:extLst>
          </p:cNvPr>
          <p:cNvSpPr>
            <a:spLocks noGrp="1"/>
          </p:cNvSpPr>
          <p:nvPr>
            <p:ph type="sldNum" sz="quarter" idx="5"/>
          </p:nvPr>
        </p:nvSpPr>
        <p:spPr/>
        <p:txBody>
          <a:bodyPr/>
          <a:lstStyle/>
          <a:p>
            <a:fld id="{2D29F3E6-7A76-4CAB-9C95-AABCC6695628}" type="slidenum">
              <a:rPr lang="de-DE" smtClean="0"/>
              <a:t>10</a:t>
            </a:fld>
            <a:endParaRPr lang="de-DE"/>
          </a:p>
        </p:txBody>
      </p:sp>
    </p:spTree>
    <p:extLst>
      <p:ext uri="{BB962C8B-B14F-4D97-AF65-F5344CB8AC3E}">
        <p14:creationId xmlns:p14="http://schemas.microsoft.com/office/powerpoint/2010/main" val="2534759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3358C-B817-4530-2109-9AB65F71399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9E12F34-EE13-B0EA-4B4C-29D5B4F11E3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EBFAABE-2F4E-9A3C-21B3-234CFC22EEFE}"/>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Der Referenzrahmen Schulqualität NRW strukturiert als übergreifendes Bezugssystem schulformunabhängig den Gesamtkomplex der Schul- und Unterrichtsqualität nach Inhaltsbereichen, denen jeweils Qualitätsdimensionen zugeordnet werden. Das gewählte Modell zur Strukturierung der relevanten Bereiche von Qualität von Schulen in Nordrhein-Westfalen orientiert sich an </a:t>
            </a:r>
            <a:r>
              <a:rPr kumimoji="0" lang="de-DE" sz="1200" b="1" i="0" u="none" strike="noStrike" kern="1200" cap="none" spc="0" normalizeH="0" baseline="0" noProof="0" dirty="0">
                <a:ln>
                  <a:noFill/>
                </a:ln>
                <a:solidFill>
                  <a:prstClr val="black"/>
                </a:solidFill>
                <a:effectLst/>
                <a:uLnTx/>
                <a:uFillTx/>
                <a:latin typeface="+mn-lt"/>
                <a:ea typeface="+mn-ea"/>
                <a:cs typeface="+mn-cs"/>
              </a:rPr>
              <a:t>erziehungswissenschaftlichen Qualitätsmodellen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Dabei wird nach den drei klassischen Handlungsfeldern der Schulsystemsteuerung eine Strukturierung </a:t>
            </a:r>
            <a:r>
              <a:rPr kumimoji="0" lang="de-DE" sz="1200" b="1" i="0" u="none" strike="noStrike" kern="1200" cap="none" spc="0" normalizeH="0" baseline="0" noProof="0" dirty="0">
                <a:ln>
                  <a:noFill/>
                </a:ln>
                <a:solidFill>
                  <a:prstClr val="black"/>
                </a:solidFill>
                <a:effectLst/>
                <a:uLnTx/>
                <a:uFillTx/>
                <a:latin typeface="+mn-lt"/>
                <a:ea typeface="+mn-ea"/>
                <a:cs typeface="+mn-cs"/>
              </a:rPr>
              <a:t>nach „Input“ (Voraussetzungen, Rahmenbedingungen und Vorgaben), „Prozessen“ (institutionelle Handlungsbereiche und Gestaltung des Lehrens und Lernens) sowie „Output“ und „Outcome“ (Resultate und langfristige Wirkungen der Bildungs- und Lernprozesse) </a:t>
            </a:r>
            <a:r>
              <a:rPr kumimoji="0" lang="de-DE" sz="1200" b="0" i="0" u="none" strike="noStrike" kern="1200" cap="none" spc="0" normalizeH="0" baseline="0" noProof="0" dirty="0">
                <a:ln>
                  <a:noFill/>
                </a:ln>
                <a:solidFill>
                  <a:prstClr val="black"/>
                </a:solidFill>
                <a:effectLst/>
                <a:uLnTx/>
                <a:uFillTx/>
                <a:latin typeface="+mn-lt"/>
                <a:ea typeface="+mn-ea"/>
                <a:cs typeface="+mn-cs"/>
              </a:rPr>
              <a:t>vorgenommen.</a:t>
            </a:r>
          </a:p>
        </p:txBody>
      </p:sp>
      <p:sp>
        <p:nvSpPr>
          <p:cNvPr id="4" name="Foliennummernplatzhalter 3">
            <a:extLst>
              <a:ext uri="{FF2B5EF4-FFF2-40B4-BE49-F238E27FC236}">
                <a16:creationId xmlns:a16="http://schemas.microsoft.com/office/drawing/2014/main" id="{8D933229-A865-020C-7CFC-4F5EA08C601F}"/>
              </a:ext>
            </a:extLst>
          </p:cNvPr>
          <p:cNvSpPr>
            <a:spLocks noGrp="1"/>
          </p:cNvSpPr>
          <p:nvPr>
            <p:ph type="sldNum" sz="quarter" idx="5"/>
          </p:nvPr>
        </p:nvSpPr>
        <p:spPr/>
        <p:txBody>
          <a:bodyPr/>
          <a:lstStyle/>
          <a:p>
            <a:fld id="{2D29F3E6-7A76-4CAB-9C95-AABCC6695628}" type="slidenum">
              <a:rPr lang="de-DE" smtClean="0"/>
              <a:t>11</a:t>
            </a:fld>
            <a:endParaRPr lang="de-DE"/>
          </a:p>
        </p:txBody>
      </p:sp>
    </p:spTree>
    <p:extLst>
      <p:ext uri="{BB962C8B-B14F-4D97-AF65-F5344CB8AC3E}">
        <p14:creationId xmlns:p14="http://schemas.microsoft.com/office/powerpoint/2010/main" val="2610776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EC638-56B5-E740-86B4-22FDC7B3FED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E7DAEB1-227B-CDE7-E1AB-EB7B0986845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D2A7C32-3858-E5A5-F537-6A9C0B3A2D4B}"/>
              </a:ext>
            </a:extLst>
          </p:cNvPr>
          <p:cNvSpPr>
            <a:spLocks noGrp="1"/>
          </p:cNvSpPr>
          <p:nvPr>
            <p:ph type="body" idx="1"/>
          </p:nvPr>
        </p:nvSpPr>
        <p:spPr/>
        <p:txBody>
          <a:bodyPr/>
          <a:lstStyle/>
          <a:p>
            <a:r>
              <a:rPr lang="de-DE" dirty="0">
                <a:latin typeface="Open Sans" pitchFamily="2" charset="0"/>
                <a:ea typeface="Open Sans" pitchFamily="2" charset="0"/>
                <a:cs typeface="Open Sans" pitchFamily="2" charset="0"/>
              </a:rPr>
              <a:t>Der Referenzrahmen NRW ist in vier zentrale Ebenen gegliedert:</a:t>
            </a:r>
          </a:p>
          <a:p>
            <a:pPr>
              <a:lnSpc>
                <a:spcPct val="150000"/>
              </a:lnSpc>
            </a:pPr>
            <a:endParaRPr lang="de-DE" dirty="0">
              <a:latin typeface="Open Sans" pitchFamily="2" charset="0"/>
              <a:ea typeface="Open Sans" pitchFamily="2" charset="0"/>
              <a:cs typeface="Open Sans" pitchFamily="2" charset="0"/>
            </a:endParaRPr>
          </a:p>
          <a:p>
            <a:pPr>
              <a:lnSpc>
                <a:spcPct val="150000"/>
              </a:lnSpc>
              <a:buFont typeface="+mj-lt"/>
              <a:buAutoNum type="arabicPeriod"/>
            </a:pPr>
            <a:r>
              <a:rPr lang="de-DE" b="1" dirty="0">
                <a:latin typeface="Open Sans" pitchFamily="2" charset="0"/>
                <a:ea typeface="Open Sans" pitchFamily="2" charset="0"/>
                <a:cs typeface="Open Sans" pitchFamily="2" charset="0"/>
              </a:rPr>
              <a:t> Inhaltsbereiche</a:t>
            </a:r>
            <a:r>
              <a:rPr lang="de-DE" dirty="0">
                <a:latin typeface="Open Sans" pitchFamily="2" charset="0"/>
                <a:ea typeface="Open Sans" pitchFamily="2" charset="0"/>
                <a:cs typeface="Open Sans" pitchFamily="2" charset="0"/>
              </a:rPr>
              <a:t>: Dies sind die Hauptkategorien, die die Schul- und Unterrichtsqualität strukturieren (z. B. „Lehren und Lernen“, „Schulkultur“).</a:t>
            </a:r>
          </a:p>
          <a:p>
            <a:pPr>
              <a:lnSpc>
                <a:spcPct val="150000"/>
              </a:lnSpc>
              <a:buFont typeface="+mj-lt"/>
              <a:buAutoNum type="arabicPeriod"/>
            </a:pPr>
            <a:r>
              <a:rPr lang="de-DE" b="1" dirty="0">
                <a:latin typeface="Open Sans" pitchFamily="2" charset="0"/>
                <a:ea typeface="Open Sans" pitchFamily="2" charset="0"/>
                <a:cs typeface="Open Sans" pitchFamily="2" charset="0"/>
              </a:rPr>
              <a:t> Qualitätsdimensionen</a:t>
            </a:r>
            <a:r>
              <a:rPr lang="de-DE" dirty="0">
                <a:latin typeface="Open Sans" pitchFamily="2" charset="0"/>
                <a:ea typeface="Open Sans" pitchFamily="2" charset="0"/>
                <a:cs typeface="Open Sans" pitchFamily="2" charset="0"/>
              </a:rPr>
              <a:t>: Innerhalb der Inhaltsbereiche gibt es spezifische Dimensionen, die genauer definieren, was unter Qualität in diesem Bereich verstanden wird.</a:t>
            </a:r>
          </a:p>
          <a:p>
            <a:pPr>
              <a:lnSpc>
                <a:spcPct val="150000"/>
              </a:lnSpc>
              <a:buFont typeface="+mj-lt"/>
              <a:buAutoNum type="arabicPeriod"/>
            </a:pPr>
            <a:r>
              <a:rPr lang="de-DE" b="1" dirty="0">
                <a:latin typeface="Open Sans" pitchFamily="2" charset="0"/>
                <a:ea typeface="Open Sans" pitchFamily="2" charset="0"/>
                <a:cs typeface="Open Sans" pitchFamily="2" charset="0"/>
              </a:rPr>
              <a:t> Kriterien</a:t>
            </a:r>
            <a:r>
              <a:rPr lang="de-DE" dirty="0">
                <a:latin typeface="Open Sans" pitchFamily="2" charset="0"/>
                <a:ea typeface="Open Sans" pitchFamily="2" charset="0"/>
                <a:cs typeface="Open Sans" pitchFamily="2" charset="0"/>
              </a:rPr>
              <a:t>: Diese fassen die Dimensionen in konkrete Aspekte der Schulqualität zusammen und dienen als Bewertungsmaßstäbe.</a:t>
            </a:r>
          </a:p>
          <a:p>
            <a:pPr>
              <a:lnSpc>
                <a:spcPct val="150000"/>
              </a:lnSpc>
              <a:buFont typeface="+mj-lt"/>
              <a:buAutoNum type="arabicPeriod"/>
            </a:pPr>
            <a:r>
              <a:rPr lang="de-DE" b="1" dirty="0">
                <a:latin typeface="Open Sans" pitchFamily="2" charset="0"/>
                <a:ea typeface="Open Sans" pitchFamily="2" charset="0"/>
                <a:cs typeface="Open Sans" pitchFamily="2" charset="0"/>
              </a:rPr>
              <a:t> Aufschließende Aussagen</a:t>
            </a:r>
            <a:r>
              <a:rPr lang="de-DE" dirty="0">
                <a:latin typeface="Open Sans" pitchFamily="2" charset="0"/>
                <a:ea typeface="Open Sans" pitchFamily="2" charset="0"/>
                <a:cs typeface="Open Sans" pitchFamily="2" charset="0"/>
              </a:rPr>
              <a:t>: Diese beschreiben die erwarteten Standards und geben detaillierte Hinweise, wie die Kriterien in der Praxis erreicht werden können.</a:t>
            </a:r>
          </a:p>
        </p:txBody>
      </p:sp>
      <p:sp>
        <p:nvSpPr>
          <p:cNvPr id="4" name="Foliennummernplatzhalter 3">
            <a:extLst>
              <a:ext uri="{FF2B5EF4-FFF2-40B4-BE49-F238E27FC236}">
                <a16:creationId xmlns:a16="http://schemas.microsoft.com/office/drawing/2014/main" id="{DA11D152-675D-273C-6588-7C12D5A6B272}"/>
              </a:ext>
            </a:extLst>
          </p:cNvPr>
          <p:cNvSpPr>
            <a:spLocks noGrp="1"/>
          </p:cNvSpPr>
          <p:nvPr>
            <p:ph type="sldNum" sz="quarter" idx="5"/>
          </p:nvPr>
        </p:nvSpPr>
        <p:spPr/>
        <p:txBody>
          <a:bodyPr/>
          <a:lstStyle/>
          <a:p>
            <a:fld id="{2D29F3E6-7A76-4CAB-9C95-AABCC6695628}" type="slidenum">
              <a:rPr lang="de-DE" smtClean="0"/>
              <a:t>12</a:t>
            </a:fld>
            <a:endParaRPr lang="de-DE"/>
          </a:p>
        </p:txBody>
      </p:sp>
    </p:spTree>
    <p:extLst>
      <p:ext uri="{BB962C8B-B14F-4D97-AF65-F5344CB8AC3E}">
        <p14:creationId xmlns:p14="http://schemas.microsoft.com/office/powerpoint/2010/main" val="13058514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3A8F7-8B06-798B-C5E6-41628C9F13B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50FE876-43DC-C1BA-E184-385BF8CC75D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0B5610F-5D5D-FA33-8F1A-2F9C23394EB7}"/>
              </a:ext>
            </a:extLst>
          </p:cNvPr>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1200" b="0" i="0" u="none" strike="noStrike" kern="1200" cap="none" spc="0" normalizeH="0" baseline="0" noProof="0" dirty="0">
                <a:ln>
                  <a:noFill/>
                </a:ln>
                <a:solidFill>
                  <a:prstClr val="black"/>
                </a:solidFill>
                <a:effectLst/>
                <a:uLnTx/>
                <a:uFillTx/>
                <a:latin typeface="+mn-lt"/>
                <a:ea typeface="+mn-ea"/>
                <a:cs typeface="+mn-cs"/>
              </a:rPr>
              <a:t>Auszug aus der Druckversion des Referenzrahmens Schulqualität NRW</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alt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1200" b="0" i="0" u="none" strike="noStrike" kern="1200" cap="none" spc="0" normalizeH="0" baseline="0" noProof="0" dirty="0">
                <a:ln>
                  <a:noFill/>
                </a:ln>
                <a:solidFill>
                  <a:prstClr val="black"/>
                </a:solidFill>
                <a:effectLst/>
                <a:uLnTx/>
                <a:uFillTx/>
                <a:latin typeface="+mn-lt"/>
                <a:ea typeface="+mn-ea"/>
                <a:cs typeface="+mn-cs"/>
              </a:rPr>
              <a:t>Am Beispiel der dargestellten Folie wird die Struktur des Referenzrahmens deutlich: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1200" b="0" i="0" u="none" strike="noStrike" kern="1200" cap="none" spc="0" normalizeH="0" baseline="0" noProof="0" dirty="0">
                <a:ln>
                  <a:noFill/>
                </a:ln>
                <a:solidFill>
                  <a:prstClr val="black"/>
                </a:solidFill>
                <a:effectLst/>
                <a:uLnTx/>
                <a:uFillTx/>
                <a:latin typeface="+mn-lt"/>
                <a:ea typeface="+mn-ea"/>
                <a:cs typeface="+mn-cs"/>
              </a:rPr>
              <a:t>Es werden „</a:t>
            </a:r>
            <a:r>
              <a:rPr kumimoji="0" lang="de-DE" altLang="de-DE" sz="1200" b="1" i="0" u="none" strike="noStrike" kern="1200" cap="none" spc="0" normalizeH="0" baseline="0" noProof="0" dirty="0">
                <a:ln>
                  <a:noFill/>
                </a:ln>
                <a:solidFill>
                  <a:prstClr val="black"/>
                </a:solidFill>
                <a:effectLst/>
                <a:uLnTx/>
                <a:uFillTx/>
                <a:latin typeface="+mn-lt"/>
                <a:ea typeface="+mn-ea"/>
                <a:cs typeface="+mn-cs"/>
              </a:rPr>
              <a:t>Inhaltsbereiche“ </a:t>
            </a:r>
            <a:r>
              <a:rPr kumimoji="0" lang="de-DE" altLang="de-DE" sz="1200" b="0" i="0" u="none" strike="noStrike" kern="1200" cap="none" spc="0" normalizeH="0" baseline="0" noProof="0" dirty="0">
                <a:ln>
                  <a:noFill/>
                </a:ln>
                <a:solidFill>
                  <a:prstClr val="black"/>
                </a:solidFill>
                <a:effectLst/>
                <a:uLnTx/>
                <a:uFillTx/>
                <a:latin typeface="+mn-lt"/>
                <a:ea typeface="+mn-ea"/>
                <a:cs typeface="+mn-cs"/>
              </a:rPr>
              <a:t>(hier im Beispiel</a:t>
            </a:r>
            <a:r>
              <a:rPr kumimoji="0" lang="de-DE" altLang="de-DE" sz="1200" b="1" i="0" u="none" strike="noStrike" kern="1200" cap="none" spc="0" normalizeH="0" baseline="0" noProof="0" dirty="0">
                <a:ln>
                  <a:noFill/>
                </a:ln>
                <a:solidFill>
                  <a:prstClr val="black"/>
                </a:solidFill>
                <a:effectLst/>
                <a:uLnTx/>
                <a:uFillTx/>
                <a:latin typeface="+mn-lt"/>
                <a:ea typeface="+mn-ea"/>
                <a:cs typeface="+mn-cs"/>
              </a:rPr>
              <a:t> </a:t>
            </a:r>
            <a:r>
              <a:rPr kumimoji="0" lang="de-DE" altLang="de-DE" sz="1200" b="0" i="0" u="none" strike="noStrike" kern="1200" cap="none" spc="0" normalizeH="0" baseline="0" noProof="0" dirty="0">
                <a:ln>
                  <a:noFill/>
                </a:ln>
                <a:solidFill>
                  <a:prstClr val="black"/>
                </a:solidFill>
                <a:effectLst/>
                <a:uLnTx/>
                <a:uFillTx/>
                <a:latin typeface="+mn-lt"/>
                <a:ea typeface="+mn-ea"/>
                <a:cs typeface="+mn-cs"/>
              </a:rPr>
              <a:t>„Schulkultur“) mit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altLang="de-DE" sz="1200" b="1" i="0" u="none" strike="noStrike" kern="1200" cap="none" spc="0" normalizeH="0" baseline="0" noProof="0" dirty="0">
                <a:ln>
                  <a:noFill/>
                </a:ln>
                <a:solidFill>
                  <a:prstClr val="black"/>
                </a:solidFill>
                <a:effectLst/>
                <a:uLnTx/>
                <a:uFillTx/>
                <a:latin typeface="+mn-lt"/>
                <a:ea typeface="+mn-ea"/>
                <a:cs typeface="+mn-cs"/>
              </a:rPr>
              <a:t>Dimensionen“ </a:t>
            </a:r>
            <a:r>
              <a:rPr kumimoji="0" lang="de-DE" altLang="de-DE" sz="1200" b="0" i="0" u="none" strike="noStrike" kern="1200" cap="none" spc="0" normalizeH="0" baseline="0" noProof="0" dirty="0">
                <a:ln>
                  <a:noFill/>
                </a:ln>
                <a:solidFill>
                  <a:prstClr val="black"/>
                </a:solidFill>
                <a:effectLst/>
                <a:uLnTx/>
                <a:uFillTx/>
                <a:latin typeface="+mn-lt"/>
                <a:ea typeface="+mn-ea"/>
                <a:cs typeface="+mn-cs"/>
              </a:rPr>
              <a:t>(hier „Werte- und Normenreflexion“)</a:t>
            </a:r>
            <a:r>
              <a:rPr kumimoji="0" lang="de-DE" sz="1200" b="0" i="0" u="none" strike="noStrike" kern="1200" cap="none" spc="0" normalizeH="0" baseline="0" noProof="0" dirty="0">
                <a:ln>
                  <a:noFill/>
                </a:ln>
                <a:solidFill>
                  <a:prstClr val="black"/>
                </a:solidFill>
                <a:effectLst/>
                <a:uLnTx/>
                <a:uFillTx/>
                <a:latin typeface="+mn-lt"/>
                <a:ea typeface="+mn-ea"/>
                <a:cs typeface="+mn-cs"/>
              </a:rPr>
              <a:t> unterschieden, denen jeweils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1" i="0" u="none" strike="noStrike" kern="1200" cap="none" spc="0" normalizeH="0" baseline="0" noProof="0" dirty="0">
                <a:ln>
                  <a:noFill/>
                </a:ln>
                <a:solidFill>
                  <a:prstClr val="black"/>
                </a:solidFill>
                <a:effectLst/>
                <a:uLnTx/>
                <a:uFillTx/>
                <a:latin typeface="+mn-lt"/>
                <a:ea typeface="+mn-ea"/>
                <a:cs typeface="+mn-cs"/>
              </a:rPr>
              <a:t>Kriterien“</a:t>
            </a:r>
            <a:r>
              <a:rPr kumimoji="0" lang="de-DE" sz="1200" b="0" i="0" u="none" strike="noStrike" kern="1200" cap="none" spc="0" normalizeH="0" baseline="0" noProof="0" dirty="0">
                <a:ln>
                  <a:noFill/>
                </a:ln>
                <a:solidFill>
                  <a:prstClr val="black"/>
                </a:solidFill>
                <a:effectLst/>
                <a:uLnTx/>
                <a:uFillTx/>
                <a:latin typeface="+mn-lt"/>
                <a:ea typeface="+mn-ea"/>
                <a:cs typeface="+mn-cs"/>
              </a:rPr>
              <a:t> zugeordnet sind. Um eine konkrete Vorstellung zu eröffnen, was mit einem Kriterium gemeint ist, wird jedes Kriterium durch</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1" i="0" u="none" strike="noStrike" kern="1200" cap="none" spc="0" normalizeH="0" baseline="0" noProof="0" dirty="0">
                <a:ln>
                  <a:noFill/>
                </a:ln>
                <a:solidFill>
                  <a:prstClr val="black"/>
                </a:solidFill>
                <a:effectLst/>
                <a:uLnTx/>
                <a:uFillTx/>
                <a:latin typeface="+mn-lt"/>
                <a:ea typeface="+mn-ea"/>
                <a:cs typeface="+mn-cs"/>
              </a:rPr>
              <a:t>Aufschließende Aussagen</a:t>
            </a:r>
            <a:r>
              <a:rPr kumimoji="0" lang="de-DE" sz="1200" b="0" i="0" u="none" strike="noStrike" kern="1200" cap="none" spc="0" normalizeH="0" baseline="0" noProof="0" dirty="0">
                <a:ln>
                  <a:noFill/>
                </a:ln>
                <a:solidFill>
                  <a:prstClr val="black"/>
                </a:solidFill>
                <a:effectLst/>
                <a:uLnTx/>
                <a:uFillTx/>
                <a:latin typeface="+mn-lt"/>
                <a:ea typeface="+mn-ea"/>
                <a:cs typeface="+mn-cs"/>
              </a:rPr>
              <a:t>“ präzisiert. Zu beachten ist, dass die Auflistung der aufschließenden Aussagen nicht als abschließend zu betrachten sind. Die Aussagen erheben keinen Anspruch auf Vollständigkeit und sind nicht hierarchisch oder priorisierend sortiert. </a:t>
            </a:r>
            <a:endParaRPr kumimoji="0" lang="de-DE" altLang="de-DE"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Foliennummernplatzhalter 3">
            <a:extLst>
              <a:ext uri="{FF2B5EF4-FFF2-40B4-BE49-F238E27FC236}">
                <a16:creationId xmlns:a16="http://schemas.microsoft.com/office/drawing/2014/main" id="{0E629895-3B0E-169B-7B96-09D84C3CD6E0}"/>
              </a:ext>
            </a:extLst>
          </p:cNvPr>
          <p:cNvSpPr>
            <a:spLocks noGrp="1"/>
          </p:cNvSpPr>
          <p:nvPr>
            <p:ph type="sldNum" sz="quarter" idx="5"/>
          </p:nvPr>
        </p:nvSpPr>
        <p:spPr/>
        <p:txBody>
          <a:bodyPr/>
          <a:lstStyle/>
          <a:p>
            <a:fld id="{2D29F3E6-7A76-4CAB-9C95-AABCC6695628}" type="slidenum">
              <a:rPr lang="de-DE" smtClean="0"/>
              <a:t>13</a:t>
            </a:fld>
            <a:endParaRPr lang="de-DE"/>
          </a:p>
        </p:txBody>
      </p:sp>
    </p:spTree>
    <p:extLst>
      <p:ext uri="{BB962C8B-B14F-4D97-AF65-F5344CB8AC3E}">
        <p14:creationId xmlns:p14="http://schemas.microsoft.com/office/powerpoint/2010/main" val="41891853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ACF80-1721-B4C6-D45F-B87ACD609F6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B0F5E49-8BB1-A1FB-8267-8F058094109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3F38D15-314C-3E79-8221-A56AC96E2C13}"/>
              </a:ext>
            </a:extLst>
          </p:cNvPr>
          <p:cNvSpPr>
            <a:spLocks noGrp="1"/>
          </p:cNvSpPr>
          <p:nvPr>
            <p:ph type="body" idx="1"/>
          </p:nvPr>
        </p:nvSpPr>
        <p:spPr/>
        <p:txBody>
          <a:bodyPr/>
          <a:lstStyle/>
          <a:p>
            <a:pPr rtl="0"/>
            <a:r>
              <a:rPr lang="de-DE" b="1" dirty="0">
                <a:latin typeface="Open Sans" pitchFamily="2" charset="0"/>
                <a:ea typeface="Open Sans" pitchFamily="2" charset="0"/>
                <a:cs typeface="Open Sans" pitchFamily="2" charset="0"/>
              </a:rPr>
              <a:t>Sehr geehrte Damen und Herren,</a:t>
            </a:r>
          </a:p>
          <a:p>
            <a:pPr rtl="0"/>
            <a:endParaRPr lang="de-DE" dirty="0">
              <a:latin typeface="Open Sans" pitchFamily="2" charset="0"/>
              <a:ea typeface="Open Sans" pitchFamily="2" charset="0"/>
              <a:cs typeface="Open Sans" pitchFamily="2" charset="0"/>
            </a:endParaRPr>
          </a:p>
          <a:p>
            <a:pPr rtl="0"/>
            <a:r>
              <a:rPr lang="de-DE" dirty="0">
                <a:latin typeface="Open Sans" pitchFamily="2" charset="0"/>
                <a:ea typeface="Open Sans" pitchFamily="2" charset="0"/>
                <a:cs typeface="Open Sans" pitchFamily="2" charset="0"/>
              </a:rPr>
              <a:t>In der folgenden Präsentation werden die Funktionen und Struktur des Referenzrahmens Schulqualität NRW sowie die Zielsetzungen und der Umgang mit dem Online-Unterstützungsportal zum Referenzrahmen Schulqualität NRW erläutert. Diese Präsentation soll Ihnen als Unterstützung bei der Einführung des Referenzrahmens und des Unterstützungsportals in den Gremien Ihrer Schule dienen.</a:t>
            </a:r>
          </a:p>
          <a:p>
            <a:pPr rtl="0"/>
            <a:endParaRPr lang="de-DE" dirty="0">
              <a:latin typeface="Open Sans" pitchFamily="2" charset="0"/>
              <a:ea typeface="Open Sans" pitchFamily="2" charset="0"/>
              <a:cs typeface="Open Sans" pitchFamily="2" charset="0"/>
            </a:endParaRPr>
          </a:p>
          <a:p>
            <a:pPr rtl="0"/>
            <a:r>
              <a:rPr lang="de-DE" dirty="0">
                <a:latin typeface="Open Sans" pitchFamily="2" charset="0"/>
                <a:ea typeface="Open Sans" pitchFamily="2" charset="0"/>
                <a:cs typeface="Open Sans" pitchFamily="2" charset="0"/>
              </a:rPr>
              <a:t>Bei Fragen oder Anregungen stehen wir Ihnen gerne unter der E-Mail-Adresse **</a:t>
            </a:r>
            <a:r>
              <a:rPr lang="de-DE" dirty="0" err="1">
                <a:latin typeface="Open Sans" pitchFamily="2" charset="0"/>
                <a:ea typeface="Open Sans" pitchFamily="2" charset="0"/>
                <a:cs typeface="Open Sans" pitchFamily="2" charset="0"/>
              </a:rPr>
              <a:t>referenzrahmen-nrw@qua-lis.nrw.de</a:t>
            </a:r>
            <a:r>
              <a:rPr lang="de-DE" dirty="0">
                <a:latin typeface="Open Sans" pitchFamily="2" charset="0"/>
                <a:ea typeface="Open Sans" pitchFamily="2" charset="0"/>
                <a:cs typeface="Open Sans" pitchFamily="2" charset="0"/>
              </a:rPr>
              <a:t>** zur Verfügung.</a:t>
            </a:r>
          </a:p>
          <a:p>
            <a:pPr rtl="0"/>
            <a:endParaRPr lang="de-DE" dirty="0">
              <a:latin typeface="Open Sans" pitchFamily="2" charset="0"/>
              <a:ea typeface="Open Sans" pitchFamily="2" charset="0"/>
              <a:cs typeface="Open Sans" pitchFamily="2" charset="0"/>
            </a:endParaRPr>
          </a:p>
          <a:p>
            <a:pPr rtl="0"/>
            <a:r>
              <a:rPr lang="de-DE" b="1" dirty="0">
                <a:latin typeface="Open Sans" pitchFamily="2" charset="0"/>
                <a:ea typeface="Open Sans" pitchFamily="2" charset="0"/>
                <a:cs typeface="Open Sans" pitchFamily="2" charset="0"/>
              </a:rPr>
              <a:t>Mit freundlichen Grüßen</a:t>
            </a:r>
          </a:p>
          <a:p>
            <a:pPr rtl="0"/>
            <a:r>
              <a:rPr lang="de-DE" b="1" dirty="0">
                <a:latin typeface="Open Sans" pitchFamily="2" charset="0"/>
                <a:ea typeface="Open Sans" pitchFamily="2" charset="0"/>
                <a:cs typeface="Open Sans" pitchFamily="2" charset="0"/>
              </a:rPr>
              <a:t>Das Team des Referenzrahmens Schulqualität NRW</a:t>
            </a:r>
            <a:endParaRPr lang="de-DE" dirty="0">
              <a:latin typeface="Open Sans" pitchFamily="2" charset="0"/>
              <a:ea typeface="Open Sans" pitchFamily="2" charset="0"/>
              <a:cs typeface="Open Sans" pitchFamily="2" charset="0"/>
            </a:endParaRPr>
          </a:p>
        </p:txBody>
      </p:sp>
      <p:sp>
        <p:nvSpPr>
          <p:cNvPr id="4" name="Foliennummernplatzhalter 3">
            <a:extLst>
              <a:ext uri="{FF2B5EF4-FFF2-40B4-BE49-F238E27FC236}">
                <a16:creationId xmlns:a16="http://schemas.microsoft.com/office/drawing/2014/main" id="{5A40418C-C34C-EC72-E945-0FFE115A5815}"/>
              </a:ext>
            </a:extLst>
          </p:cNvPr>
          <p:cNvSpPr>
            <a:spLocks noGrp="1"/>
          </p:cNvSpPr>
          <p:nvPr>
            <p:ph type="sldNum" sz="quarter" idx="5"/>
          </p:nvPr>
        </p:nvSpPr>
        <p:spPr/>
        <p:txBody>
          <a:bodyPr/>
          <a:lstStyle/>
          <a:p>
            <a:fld id="{2D29F3E6-7A76-4CAB-9C95-AABCC6695628}" type="slidenum">
              <a:rPr lang="de-DE" smtClean="0"/>
              <a:t>14</a:t>
            </a:fld>
            <a:endParaRPr lang="de-DE"/>
          </a:p>
        </p:txBody>
      </p:sp>
    </p:spTree>
    <p:extLst>
      <p:ext uri="{BB962C8B-B14F-4D97-AF65-F5344CB8AC3E}">
        <p14:creationId xmlns:p14="http://schemas.microsoft.com/office/powerpoint/2010/main" val="28305163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A75CE-D352-DCA0-F302-4538D38112E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8DBBE4A-6F86-9494-6FE7-8BBB3CEC62C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6AFFDD7-D901-AF11-8457-5472DB708B96}"/>
              </a:ext>
            </a:extLst>
          </p:cNvPr>
          <p:cNvSpPr>
            <a:spLocks noGrp="1"/>
          </p:cNvSpPr>
          <p:nvPr>
            <p:ph type="body" idx="1"/>
          </p:nvPr>
        </p:nvSpPr>
        <p:spPr/>
        <p:txBody>
          <a:bodyPr/>
          <a:lstStyle/>
          <a:p>
            <a:pPr rtl="0"/>
            <a:r>
              <a:rPr lang="de-DE" b="1" dirty="0">
                <a:latin typeface="Open Sans" pitchFamily="2" charset="0"/>
                <a:ea typeface="Open Sans" pitchFamily="2" charset="0"/>
                <a:cs typeface="Open Sans" pitchFamily="2" charset="0"/>
              </a:rPr>
              <a:t>Sehr geehrte Damen und Herren,</a:t>
            </a:r>
          </a:p>
          <a:p>
            <a:pPr rtl="0"/>
            <a:endParaRPr lang="de-DE" dirty="0">
              <a:latin typeface="Open Sans" pitchFamily="2" charset="0"/>
              <a:ea typeface="Open Sans" pitchFamily="2" charset="0"/>
              <a:cs typeface="Open Sans" pitchFamily="2" charset="0"/>
            </a:endParaRPr>
          </a:p>
          <a:p>
            <a:pPr rtl="0"/>
            <a:r>
              <a:rPr lang="de-DE" dirty="0">
                <a:latin typeface="Open Sans" pitchFamily="2" charset="0"/>
                <a:ea typeface="Open Sans" pitchFamily="2" charset="0"/>
                <a:cs typeface="Open Sans" pitchFamily="2" charset="0"/>
              </a:rPr>
              <a:t>In der folgenden Präsentation werden die Funktionen und Struktur des Referenzrahmens Schulqualität NRW sowie die Zielsetzungen und der Umgang mit dem Online-Unterstützungsportal zum Referenzrahmen Schulqualität NRW erläutert. Diese Präsentation soll Ihnen als Unterstützung bei der Einführung des Referenzrahmens und des Unterstützungsportals in den Gremien Ihrer Schule dienen.</a:t>
            </a:r>
          </a:p>
          <a:p>
            <a:pPr rtl="0"/>
            <a:endParaRPr lang="de-DE" dirty="0">
              <a:latin typeface="Open Sans" pitchFamily="2" charset="0"/>
              <a:ea typeface="Open Sans" pitchFamily="2" charset="0"/>
              <a:cs typeface="Open Sans" pitchFamily="2" charset="0"/>
            </a:endParaRPr>
          </a:p>
          <a:p>
            <a:pPr rtl="0"/>
            <a:r>
              <a:rPr lang="de-DE" dirty="0">
                <a:latin typeface="Open Sans" pitchFamily="2" charset="0"/>
                <a:ea typeface="Open Sans" pitchFamily="2" charset="0"/>
                <a:cs typeface="Open Sans" pitchFamily="2" charset="0"/>
              </a:rPr>
              <a:t>Bei Fragen oder Anregungen stehen wir Ihnen gerne unter der E-Mail-Adresse **</a:t>
            </a:r>
            <a:r>
              <a:rPr lang="de-DE" dirty="0" err="1">
                <a:latin typeface="Open Sans" pitchFamily="2" charset="0"/>
                <a:ea typeface="Open Sans" pitchFamily="2" charset="0"/>
                <a:cs typeface="Open Sans" pitchFamily="2" charset="0"/>
              </a:rPr>
              <a:t>referenzrahmen-nrw@qua-lis.nrw.de</a:t>
            </a:r>
            <a:r>
              <a:rPr lang="de-DE" dirty="0">
                <a:latin typeface="Open Sans" pitchFamily="2" charset="0"/>
                <a:ea typeface="Open Sans" pitchFamily="2" charset="0"/>
                <a:cs typeface="Open Sans" pitchFamily="2" charset="0"/>
              </a:rPr>
              <a:t>** zur Verfügung.</a:t>
            </a:r>
          </a:p>
          <a:p>
            <a:pPr rtl="0"/>
            <a:endParaRPr lang="de-DE" dirty="0">
              <a:latin typeface="Open Sans" pitchFamily="2" charset="0"/>
              <a:ea typeface="Open Sans" pitchFamily="2" charset="0"/>
              <a:cs typeface="Open Sans" pitchFamily="2" charset="0"/>
            </a:endParaRPr>
          </a:p>
          <a:p>
            <a:pPr rtl="0"/>
            <a:r>
              <a:rPr lang="de-DE" b="1" dirty="0">
                <a:latin typeface="Open Sans" pitchFamily="2" charset="0"/>
                <a:ea typeface="Open Sans" pitchFamily="2" charset="0"/>
                <a:cs typeface="Open Sans" pitchFamily="2" charset="0"/>
              </a:rPr>
              <a:t>Mit freundlichen Grüßen</a:t>
            </a:r>
          </a:p>
          <a:p>
            <a:pPr rtl="0"/>
            <a:r>
              <a:rPr lang="de-DE" b="1" dirty="0">
                <a:latin typeface="Open Sans" pitchFamily="2" charset="0"/>
                <a:ea typeface="Open Sans" pitchFamily="2" charset="0"/>
                <a:cs typeface="Open Sans" pitchFamily="2" charset="0"/>
              </a:rPr>
              <a:t>Das Team des Referenzrahmens Schulqualität NRW</a:t>
            </a:r>
            <a:endParaRPr lang="de-DE" dirty="0">
              <a:latin typeface="Open Sans" pitchFamily="2" charset="0"/>
              <a:ea typeface="Open Sans" pitchFamily="2" charset="0"/>
              <a:cs typeface="Open Sans" pitchFamily="2" charset="0"/>
            </a:endParaRPr>
          </a:p>
        </p:txBody>
      </p:sp>
      <p:sp>
        <p:nvSpPr>
          <p:cNvPr id="4" name="Foliennummernplatzhalter 3">
            <a:extLst>
              <a:ext uri="{FF2B5EF4-FFF2-40B4-BE49-F238E27FC236}">
                <a16:creationId xmlns:a16="http://schemas.microsoft.com/office/drawing/2014/main" id="{53DEAB63-9DF9-311A-AEE3-1F94C13D9DEF}"/>
              </a:ext>
            </a:extLst>
          </p:cNvPr>
          <p:cNvSpPr>
            <a:spLocks noGrp="1"/>
          </p:cNvSpPr>
          <p:nvPr>
            <p:ph type="sldNum" sz="quarter" idx="5"/>
          </p:nvPr>
        </p:nvSpPr>
        <p:spPr/>
        <p:txBody>
          <a:bodyPr/>
          <a:lstStyle/>
          <a:p>
            <a:fld id="{2D29F3E6-7A76-4CAB-9C95-AABCC6695628}" type="slidenum">
              <a:rPr lang="de-DE" smtClean="0"/>
              <a:t>15</a:t>
            </a:fld>
            <a:endParaRPr lang="de-DE"/>
          </a:p>
        </p:txBody>
      </p:sp>
    </p:spTree>
    <p:extLst>
      <p:ext uri="{BB962C8B-B14F-4D97-AF65-F5344CB8AC3E}">
        <p14:creationId xmlns:p14="http://schemas.microsoft.com/office/powerpoint/2010/main" val="35114353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5F6AC-C58E-6C86-EDA2-30EC5A3E4BD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653487B-37C7-DD1B-4BB0-8CB8A721EC1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A734E8E-0C73-B2D7-406F-01DC68B3AE94}"/>
              </a:ext>
            </a:extLst>
          </p:cNvPr>
          <p:cNvSpPr>
            <a:spLocks noGrp="1"/>
          </p:cNvSpPr>
          <p:nvPr>
            <p:ph type="body" idx="1"/>
          </p:nvPr>
        </p:nvSpPr>
        <p:spPr/>
        <p:txBody>
          <a:bodyPr/>
          <a:lstStyle/>
          <a:p>
            <a:pPr rtl="0"/>
            <a:endParaRPr lang="de-DE" dirty="0"/>
          </a:p>
        </p:txBody>
      </p:sp>
      <p:sp>
        <p:nvSpPr>
          <p:cNvPr id="4" name="Foliennummernplatzhalter 3">
            <a:extLst>
              <a:ext uri="{FF2B5EF4-FFF2-40B4-BE49-F238E27FC236}">
                <a16:creationId xmlns:a16="http://schemas.microsoft.com/office/drawing/2014/main" id="{7ABF4FA7-3083-A446-E585-6B8D417799D2}"/>
              </a:ext>
            </a:extLst>
          </p:cNvPr>
          <p:cNvSpPr>
            <a:spLocks noGrp="1"/>
          </p:cNvSpPr>
          <p:nvPr>
            <p:ph type="sldNum" sz="quarter" idx="5"/>
          </p:nvPr>
        </p:nvSpPr>
        <p:spPr/>
        <p:txBody>
          <a:bodyPr/>
          <a:lstStyle/>
          <a:p>
            <a:fld id="{2D29F3E6-7A76-4CAB-9C95-AABCC6695628}" type="slidenum">
              <a:rPr lang="de-DE" smtClean="0"/>
              <a:t>16</a:t>
            </a:fld>
            <a:endParaRPr lang="de-DE"/>
          </a:p>
        </p:txBody>
      </p:sp>
    </p:spTree>
    <p:extLst>
      <p:ext uri="{BB962C8B-B14F-4D97-AF65-F5344CB8AC3E}">
        <p14:creationId xmlns:p14="http://schemas.microsoft.com/office/powerpoint/2010/main" val="6755528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7D9FC-C190-36C6-C023-81B122FB36D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382E782-4A20-DD21-5855-D4B09694609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C705365-86A8-EFDD-F342-89D29AE6D8DC}"/>
              </a:ext>
            </a:extLst>
          </p:cNvPr>
          <p:cNvSpPr>
            <a:spLocks noGrp="1"/>
          </p:cNvSpPr>
          <p:nvPr>
            <p:ph type="body" idx="1"/>
          </p:nvPr>
        </p:nvSpPr>
        <p:spPr/>
        <p:txBody>
          <a:bodyPr/>
          <a:lstStyle/>
          <a:p>
            <a:pPr rtl="0"/>
            <a:r>
              <a:rPr lang="de-DE" dirty="0">
                <a:latin typeface="Open Sans" pitchFamily="2" charset="0"/>
                <a:ea typeface="Open Sans" pitchFamily="2" charset="0"/>
                <a:cs typeface="Open Sans" pitchFamily="2" charset="0"/>
              </a:rPr>
              <a:t>Auf der </a:t>
            </a:r>
            <a:r>
              <a:rPr lang="de-DE" b="1" dirty="0">
                <a:latin typeface="Open Sans" pitchFamily="2" charset="0"/>
                <a:ea typeface="Open Sans" pitchFamily="2" charset="0"/>
                <a:cs typeface="Open Sans" pitchFamily="2" charset="0"/>
              </a:rPr>
              <a:t>Internetseite des Referenzrahmens Schulqualität NRW </a:t>
            </a:r>
            <a:r>
              <a:rPr lang="de-DE" dirty="0">
                <a:latin typeface="Open Sans" pitchFamily="2" charset="0"/>
                <a:ea typeface="Open Sans" pitchFamily="2" charset="0"/>
                <a:cs typeface="Open Sans" pitchFamily="2" charset="0"/>
              </a:rPr>
              <a:t>(</a:t>
            </a:r>
            <a:r>
              <a:rPr lang="de-DE" dirty="0"/>
              <a:t>referenzrahmen-schulqualitaet.nrw.de/</a:t>
            </a:r>
            <a:r>
              <a:rPr lang="de-DE" dirty="0">
                <a:latin typeface="Open Sans" pitchFamily="2" charset="0"/>
                <a:ea typeface="Open Sans" pitchFamily="2" charset="0"/>
                <a:cs typeface="Open Sans" pitchFamily="2" charset="0"/>
              </a:rPr>
              <a:t>) finden Sie die Broschüre als Download (</a:t>
            </a:r>
            <a:r>
              <a:rPr lang="de-DE" dirty="0"/>
              <a:t>referenzrahmen-schulqualitaet.nrw.de/system/files/media/document/file/broschuere_1.pdf</a:t>
            </a:r>
            <a:r>
              <a:rPr lang="de-DE" dirty="0">
                <a:latin typeface="Open Sans" pitchFamily="2" charset="0"/>
                <a:ea typeface="Open Sans" pitchFamily="2" charset="0"/>
                <a:cs typeface="Open Sans" pitchFamily="2" charset="0"/>
              </a:rPr>
              <a:t>), das Online-Unterstützungsportal zum Referenzrahmen, Begleitmaterial (kommentierte Power-Point-Präsentation, das Tableau, einen </a:t>
            </a:r>
            <a:r>
              <a:rPr lang="de-DE" dirty="0" err="1">
                <a:latin typeface="Open Sans" pitchFamily="2" charset="0"/>
                <a:ea typeface="Open Sans" pitchFamily="2" charset="0"/>
                <a:cs typeface="Open Sans" pitchFamily="2" charset="0"/>
              </a:rPr>
              <a:t>Erklärfilm</a:t>
            </a:r>
            <a:r>
              <a:rPr lang="de-DE" dirty="0">
                <a:latin typeface="Open Sans" pitchFamily="2" charset="0"/>
                <a:ea typeface="Open Sans" pitchFamily="2" charset="0"/>
                <a:cs typeface="Open Sans" pitchFamily="2" charset="0"/>
              </a:rPr>
              <a:t> sowie die Methodenhandreichung zur Einbindung des Referenzrahmens Schulqualität NRW in schulische Entwicklungsprozesse.</a:t>
            </a:r>
          </a:p>
        </p:txBody>
      </p:sp>
      <p:sp>
        <p:nvSpPr>
          <p:cNvPr id="4" name="Foliennummernplatzhalter 3">
            <a:extLst>
              <a:ext uri="{FF2B5EF4-FFF2-40B4-BE49-F238E27FC236}">
                <a16:creationId xmlns:a16="http://schemas.microsoft.com/office/drawing/2014/main" id="{F3BB4A70-556E-1874-E696-C11EE2C106A6}"/>
              </a:ext>
            </a:extLst>
          </p:cNvPr>
          <p:cNvSpPr>
            <a:spLocks noGrp="1"/>
          </p:cNvSpPr>
          <p:nvPr>
            <p:ph type="sldNum" sz="quarter" idx="5"/>
          </p:nvPr>
        </p:nvSpPr>
        <p:spPr/>
        <p:txBody>
          <a:bodyPr/>
          <a:lstStyle/>
          <a:p>
            <a:fld id="{2D29F3E6-7A76-4CAB-9C95-AABCC6695628}" type="slidenum">
              <a:rPr lang="de-DE" smtClean="0"/>
              <a:t>17</a:t>
            </a:fld>
            <a:endParaRPr lang="de-DE"/>
          </a:p>
        </p:txBody>
      </p:sp>
    </p:spTree>
    <p:extLst>
      <p:ext uri="{BB962C8B-B14F-4D97-AF65-F5344CB8AC3E}">
        <p14:creationId xmlns:p14="http://schemas.microsoft.com/office/powerpoint/2010/main" val="27662124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43DE6-9E47-477D-5FD7-C335FFEB636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D379B5F-9439-DAC0-F930-38D128F856B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9444CB2-068B-F6EA-0FE2-7FDE42AECE9D}"/>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Zu jedem Kriterium werden bis zu sieben </a:t>
            </a:r>
            <a:r>
              <a:rPr kumimoji="0" lang="de-DE" sz="1050" b="1"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Registerkarten </a:t>
            </a:r>
            <a:r>
              <a:rPr kumimoji="0" lang="de-DE" sz="105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mit Materialien angeboten.</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05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Das aufgerufene Fenster startet immer mit der Registerkarte </a:t>
            </a:r>
            <a:r>
              <a:rPr kumimoji="0" lang="de-DE" sz="1050" b="1"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Informationen</a:t>
            </a:r>
            <a:r>
              <a:rPr kumimoji="0" lang="de-DE" sz="105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 Hier werden die Aufschließenden Aussagen aufgelistet und jedes Kriterium kurz und übersichtlich in seinem inhaltlichen Kontext skizziert. Damit wird deutlich, in welchem Zusammenhang das Kriterium und dessen aufschließende Aussagen im Referenzrahmen stehen.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05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Unter der Registerkarte </a:t>
            </a:r>
            <a:r>
              <a:rPr kumimoji="0" lang="de-DE" sz="1050" b="1"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Arbeitsmaterialien</a:t>
            </a:r>
            <a:r>
              <a:rPr kumimoji="0" lang="de-DE" sz="105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 sind Materialien aufgeführt, die als Hilfestellungen dienen und erste konkrete Impulse für die schulische Entwicklungsarbeit geben können. Hier finden sich sowohl Präsentationen als auch konkrete Materialien für unterschiedliche Einsatzzwecke.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05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Die </a:t>
            </a:r>
            <a:r>
              <a:rPr kumimoji="0" lang="de-DE" sz="1050" b="1"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Reflexionsbögen</a:t>
            </a:r>
            <a:r>
              <a:rPr kumimoji="0" lang="de-DE" sz="105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 beziehen sich unmittelbar auf die Kriterien und aufschließenden Aussagen des Referenzrahmens Schulqualität und dienen der Selbstvergewisserung und Selbstreflexion, möglicherweise auch einer ersten Bestandsaufnahme. Die Bögen liegen für Lehrerinnen und Lehrer, Schülerinnen und Schüler bis Jahrgangsstufe 7 und ab Jahrgangsstufe 8, Erziehungsberechtigte und Schulleitungen vor. Einen </a:t>
            </a:r>
            <a:r>
              <a:rPr kumimoji="0" lang="de-DE" sz="1050" b="0" i="1"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Leitfaden für den Einsatz der Reflexionsbögen </a:t>
            </a:r>
            <a:r>
              <a:rPr kumimoji="0" lang="de-DE" sz="105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finden Sie sowohl auf der Registerkarte Reflexionsbögen als auch im </a:t>
            </a:r>
            <a:r>
              <a:rPr kumimoji="0" lang="de-DE" sz="1050" b="0" i="1"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Leitfaden zum Unterstützungsportal. </a:t>
            </a:r>
            <a:r>
              <a:rPr kumimoji="0" lang="de-DE" sz="105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Dieses Angebot wird zukünftig im QUA-</a:t>
            </a:r>
            <a:r>
              <a:rPr kumimoji="0" lang="de-DE" sz="1050" b="0" i="0" u="none" strike="noStrike" kern="1200" cap="none" spc="0" normalizeH="0" baseline="0" noProof="0" dirty="0" err="1">
                <a:ln>
                  <a:noFill/>
                </a:ln>
                <a:solidFill>
                  <a:prstClr val="black"/>
                </a:solidFill>
                <a:effectLst/>
                <a:uLnTx/>
                <a:uFillTx/>
                <a:latin typeface="Open Sans" pitchFamily="2" charset="0"/>
                <a:ea typeface="Open Sans" pitchFamily="2" charset="0"/>
                <a:cs typeface="Open Sans" pitchFamily="2" charset="0"/>
              </a:rPr>
              <a:t>LiS</a:t>
            </a:r>
            <a:r>
              <a:rPr kumimoji="0" lang="de-DE" sz="105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 ausgeweitet zu einem komplexen </a:t>
            </a:r>
            <a:r>
              <a:rPr kumimoji="0" lang="de-DE" sz="1050" b="1"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Evaluationsportal</a:t>
            </a:r>
            <a:r>
              <a:rPr kumimoji="0" lang="de-DE" sz="105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 um Schulen neben der Selbstvergewisserung auch eine Auswertung der erhobenen Daten anbieten zu können.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05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Unter der Registerkarte </a:t>
            </a:r>
            <a:r>
              <a:rPr kumimoji="0" lang="de-DE" sz="1050" b="1"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Projekte &amp; Portale </a:t>
            </a:r>
            <a:r>
              <a:rPr kumimoji="0" lang="de-DE" sz="105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finden sich Verweise zu Projekten, Initiativen und Portalen z.B. des Landes, der Kultusministerkonferenz (KMK), von Stiftungen und Universitäten. Schulische Projekte sind unter </a:t>
            </a:r>
            <a:r>
              <a:rPr kumimoji="0" lang="de-DE" sz="1050" b="0" i="1"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Praxisbeispiele</a:t>
            </a:r>
            <a:r>
              <a:rPr kumimoji="0" lang="de-DE" sz="105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 verfügbar.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050" b="1"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Praxisbeispiele</a:t>
            </a:r>
            <a:r>
              <a:rPr kumimoji="0" lang="de-DE" sz="105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 Die Auswahl stellt schulische Vorhaben und Projekte vor, die Anregungen für Entwicklungs- und Umsetzungsprozesse geben sollen. Schulen, deren Beschreibung mit „Zum Praxisbeispiel“ verlinkt ist, stehen auch als Ansprechpartnerinnen zur Verfügung und sind verantwortlich für die inhaltliche Darstellung.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05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Das Tableau und die Instrumente der </a:t>
            </a:r>
            <a:r>
              <a:rPr kumimoji="0" lang="de-DE" sz="1050" b="1"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Qualitätsanalyse NRW </a:t>
            </a:r>
            <a:r>
              <a:rPr kumimoji="0" lang="de-DE" sz="105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wurden in Orientierung an den Referenzrahmen Schulqualität NRW aktualisiert.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05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Die </a:t>
            </a:r>
            <a:r>
              <a:rPr kumimoji="0" lang="de-DE" sz="1050" b="1"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Literaturauswahl </a:t>
            </a:r>
            <a:r>
              <a:rPr kumimoji="0" lang="de-DE" sz="1050" b="0" i="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rPr>
              <a:t>führt mit grundlegender Literatur in das jeweilige Thema ein, bietet weitere Literaturhinweise zur Vertiefung und eröffnet ggf. Perspektiven der Weiterarbeit.</a:t>
            </a:r>
            <a:endParaRPr lang="de-DE" sz="1050" dirty="0">
              <a:latin typeface="Open Sans" pitchFamily="2" charset="0"/>
              <a:ea typeface="Open Sans" pitchFamily="2" charset="0"/>
              <a:cs typeface="Open Sans" pitchFamily="2" charset="0"/>
            </a:endParaRPr>
          </a:p>
        </p:txBody>
      </p:sp>
      <p:sp>
        <p:nvSpPr>
          <p:cNvPr id="4" name="Foliennummernplatzhalter 3">
            <a:extLst>
              <a:ext uri="{FF2B5EF4-FFF2-40B4-BE49-F238E27FC236}">
                <a16:creationId xmlns:a16="http://schemas.microsoft.com/office/drawing/2014/main" id="{F8D2E0C0-AF0B-BD4B-6C07-9E090542F090}"/>
              </a:ext>
            </a:extLst>
          </p:cNvPr>
          <p:cNvSpPr>
            <a:spLocks noGrp="1"/>
          </p:cNvSpPr>
          <p:nvPr>
            <p:ph type="sldNum" sz="quarter" idx="5"/>
          </p:nvPr>
        </p:nvSpPr>
        <p:spPr/>
        <p:txBody>
          <a:bodyPr/>
          <a:lstStyle/>
          <a:p>
            <a:fld id="{2D29F3E6-7A76-4CAB-9C95-AABCC6695628}" type="slidenum">
              <a:rPr lang="de-DE" smtClean="0"/>
              <a:t>18</a:t>
            </a:fld>
            <a:endParaRPr lang="de-DE"/>
          </a:p>
        </p:txBody>
      </p:sp>
    </p:spTree>
    <p:extLst>
      <p:ext uri="{BB962C8B-B14F-4D97-AF65-F5344CB8AC3E}">
        <p14:creationId xmlns:p14="http://schemas.microsoft.com/office/powerpoint/2010/main" val="31420657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CD9AC-EB92-029B-3A9D-7EEB97F24FB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775D3F7-A654-7CB4-62FB-21BBC3DAFDD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C031B15-0F40-5A9B-59CC-A3978D6F1BF4}"/>
              </a:ext>
            </a:extLst>
          </p:cNvPr>
          <p:cNvSpPr>
            <a:spLocks noGrp="1"/>
          </p:cNvSpPr>
          <p:nvPr>
            <p:ph type="body" idx="1"/>
          </p:nvPr>
        </p:nvSpPr>
        <p:spPr/>
        <p:txBody>
          <a:bodyPr/>
          <a:lstStyle/>
          <a:p>
            <a:r>
              <a:rPr lang="de-DE" b="1" dirty="0"/>
              <a:t>Begleitmaterialien des Online-Portals</a:t>
            </a:r>
          </a:p>
          <a:p>
            <a:endParaRPr lang="de-DE" dirty="0"/>
          </a:p>
          <a:p>
            <a:r>
              <a:rPr lang="de-DE" dirty="0"/>
              <a:t>Das Online-Unterstützungsportal des Referenzrahmens Schulqualität NRW bietet eine Vielzahl von Begleitmaterialien, die die Schul- und Unterrichtsentwicklung unterstützen:</a:t>
            </a:r>
          </a:p>
          <a:p>
            <a:pPr>
              <a:buFont typeface="Arial" panose="020B0604020202020204" pitchFamily="34" charset="0"/>
              <a:buChar char="•"/>
            </a:pPr>
            <a:r>
              <a:rPr lang="de-DE" b="1" dirty="0"/>
              <a:t> Aktuelle PowerPoint-Präsentation:</a:t>
            </a:r>
            <a:r>
              <a:rPr lang="de-DE" dirty="0"/>
              <a:t> Die PowerPoint, die sie gerade</a:t>
            </a:r>
            <a:r>
              <a:rPr lang="de-DE" baseline="0" dirty="0"/>
              <a:t> vorliegen haben</a:t>
            </a:r>
            <a:r>
              <a:rPr lang="de-DE" dirty="0"/>
              <a:t>.</a:t>
            </a:r>
          </a:p>
          <a:p>
            <a:pPr>
              <a:buFont typeface="Arial" panose="020B0604020202020204" pitchFamily="34" charset="0"/>
              <a:buChar char="•"/>
            </a:pPr>
            <a:r>
              <a:rPr lang="de-DE" b="1" dirty="0"/>
              <a:t> Methodenhandreichung:</a:t>
            </a:r>
            <a:r>
              <a:rPr lang="de-DE" dirty="0"/>
              <a:t> Eine umfassende Anleitung zur Anwendung des Referenzrahmens.</a:t>
            </a:r>
          </a:p>
          <a:p>
            <a:pPr>
              <a:buFont typeface="Arial" panose="020B0604020202020204" pitchFamily="34" charset="0"/>
              <a:buChar char="•"/>
            </a:pPr>
            <a:r>
              <a:rPr lang="de-DE" b="1" dirty="0"/>
              <a:t> Tableau des Referenzrahmens als Plakat (</a:t>
            </a:r>
            <a:r>
              <a:rPr lang="de-DE" b="1" dirty="0" err="1"/>
              <a:t>pdf</a:t>
            </a:r>
            <a:r>
              <a:rPr lang="de-DE" b="1" dirty="0"/>
              <a:t>):</a:t>
            </a:r>
            <a:r>
              <a:rPr lang="de-DE" dirty="0"/>
              <a:t> Eine übersichtliche Darstellung der Kerninhalte, die als Plakat verfügbar ist.</a:t>
            </a:r>
          </a:p>
          <a:p>
            <a:pPr>
              <a:buFont typeface="Arial" panose="020B0604020202020204" pitchFamily="34" charset="0"/>
              <a:buChar char="•"/>
            </a:pPr>
            <a:r>
              <a:rPr lang="de-DE" b="1" dirty="0"/>
              <a:t> </a:t>
            </a:r>
            <a:r>
              <a:rPr lang="de-DE" b="1" dirty="0" err="1"/>
              <a:t>Erklärfilm</a:t>
            </a:r>
            <a:r>
              <a:rPr lang="de-DE" b="1" dirty="0"/>
              <a:t>:</a:t>
            </a:r>
            <a:r>
              <a:rPr lang="de-DE" dirty="0"/>
              <a:t> Ein Video, das die Funktionen und Nutzung des Referenzrahmens Schulqualität NRW erläutert.</a:t>
            </a:r>
          </a:p>
          <a:p>
            <a:pPr>
              <a:buFont typeface="Arial" panose="020B0604020202020204" pitchFamily="34" charset="0"/>
              <a:buChar char="•"/>
            </a:pPr>
            <a:r>
              <a:rPr lang="de-DE" b="1" dirty="0"/>
              <a:t> Referenzrahmen in unterschiedlichen Formaten:</a:t>
            </a:r>
            <a:r>
              <a:rPr lang="de-DE" dirty="0"/>
              <a:t> Verfügbar zur Bearbeitung in Word- und Excel-Formaten, um individuelle Anpassungen zu ermöglichen.</a:t>
            </a:r>
          </a:p>
          <a:p>
            <a:r>
              <a:rPr lang="de-DE" dirty="0"/>
              <a:t>Diese Materialien sind wertvolle Ressourcen, um die Qualität der schulischen Arbeit gezielt zu fördern und zu unterstützen.</a:t>
            </a:r>
          </a:p>
        </p:txBody>
      </p:sp>
      <p:sp>
        <p:nvSpPr>
          <p:cNvPr id="4" name="Foliennummernplatzhalter 3">
            <a:extLst>
              <a:ext uri="{FF2B5EF4-FFF2-40B4-BE49-F238E27FC236}">
                <a16:creationId xmlns:a16="http://schemas.microsoft.com/office/drawing/2014/main" id="{5B08D3D6-1FDA-EAC1-39A8-2D6ECC2D6C71}"/>
              </a:ext>
            </a:extLst>
          </p:cNvPr>
          <p:cNvSpPr>
            <a:spLocks noGrp="1"/>
          </p:cNvSpPr>
          <p:nvPr>
            <p:ph type="sldNum" sz="quarter" idx="5"/>
          </p:nvPr>
        </p:nvSpPr>
        <p:spPr/>
        <p:txBody>
          <a:bodyPr/>
          <a:lstStyle/>
          <a:p>
            <a:fld id="{2D29F3E6-7A76-4CAB-9C95-AABCC6695628}" type="slidenum">
              <a:rPr lang="de-DE" smtClean="0"/>
              <a:t>19</a:t>
            </a:fld>
            <a:endParaRPr lang="de-DE"/>
          </a:p>
        </p:txBody>
      </p:sp>
    </p:spTree>
    <p:extLst>
      <p:ext uri="{BB962C8B-B14F-4D97-AF65-F5344CB8AC3E}">
        <p14:creationId xmlns:p14="http://schemas.microsoft.com/office/powerpoint/2010/main" val="2786943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B25FB-DB91-8758-1121-A8E35D99E4E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A670289-E0BF-0F29-7BE6-328B6F6093F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BDFDA31-FF18-E29E-D305-3B05A5CD4AB0}"/>
              </a:ext>
            </a:extLst>
          </p:cNvPr>
          <p:cNvSpPr>
            <a:spLocks noGrp="1"/>
          </p:cNvSpPr>
          <p:nvPr>
            <p:ph type="body" idx="1"/>
          </p:nvPr>
        </p:nvSpPr>
        <p:spPr/>
        <p:txBody>
          <a:bodyPr/>
          <a:lstStyle/>
          <a:p>
            <a:pPr rtl="0"/>
            <a:r>
              <a:rPr lang="de-DE" b="1" dirty="0"/>
              <a:t>Sehr geehrte Damen und Herren,</a:t>
            </a:r>
          </a:p>
          <a:p>
            <a:pPr rtl="0"/>
            <a:endParaRPr lang="de-DE" dirty="0"/>
          </a:p>
          <a:p>
            <a:pPr rtl="0"/>
            <a:r>
              <a:rPr lang="de-DE" dirty="0"/>
              <a:t>In der folgenden Präsentation werden die Funktionen und Struktur des Referenzrahmens Schulqualität NRW sowie die Zielsetzungen und der Umgang mit dem Online-Unterstützungsportal zum Referenzrahmen Schulqualität NRW erläutert. Diese Präsentation soll Ihnen als Unterstützung bei der Einführung des Referenzrahmens und des Unterstützungsportals in den Gremien Ihrer Schule dienen.</a:t>
            </a:r>
          </a:p>
          <a:p>
            <a:pPr rtl="0"/>
            <a:endParaRPr lang="de-DE" dirty="0"/>
          </a:p>
          <a:p>
            <a:pPr rtl="0"/>
            <a:r>
              <a:rPr lang="de-DE" dirty="0"/>
              <a:t>Bei Fragen oder Anregungen stehen wir Ihnen gerne unter der E-Mail-Adresse **</a:t>
            </a:r>
            <a:r>
              <a:rPr lang="de-DE" dirty="0" err="1"/>
              <a:t>referenzrahmen-nrw@qua-lis.nrw.de</a:t>
            </a:r>
            <a:r>
              <a:rPr lang="de-DE" dirty="0"/>
              <a:t>** zur Verfügung.</a:t>
            </a:r>
          </a:p>
          <a:p>
            <a:pPr rtl="0"/>
            <a:endParaRPr lang="de-DE" dirty="0"/>
          </a:p>
          <a:p>
            <a:pPr rtl="0"/>
            <a:r>
              <a:rPr lang="de-DE" b="1" dirty="0"/>
              <a:t>Mit freundlichen Grüßen</a:t>
            </a:r>
          </a:p>
          <a:p>
            <a:pPr rtl="0"/>
            <a:r>
              <a:rPr lang="de-DE" b="1" dirty="0"/>
              <a:t>Das Team des Referenzrahmens Schulqualität NRW</a:t>
            </a:r>
            <a:endParaRPr lang="de-DE" dirty="0"/>
          </a:p>
        </p:txBody>
      </p:sp>
      <p:sp>
        <p:nvSpPr>
          <p:cNvPr id="4" name="Foliennummernplatzhalter 3">
            <a:extLst>
              <a:ext uri="{FF2B5EF4-FFF2-40B4-BE49-F238E27FC236}">
                <a16:creationId xmlns:a16="http://schemas.microsoft.com/office/drawing/2014/main" id="{253D025F-A8B0-78A4-77F3-6188E86C7C25}"/>
              </a:ext>
            </a:extLst>
          </p:cNvPr>
          <p:cNvSpPr>
            <a:spLocks noGrp="1"/>
          </p:cNvSpPr>
          <p:nvPr>
            <p:ph type="sldNum" sz="quarter" idx="5"/>
          </p:nvPr>
        </p:nvSpPr>
        <p:spPr/>
        <p:txBody>
          <a:bodyPr/>
          <a:lstStyle/>
          <a:p>
            <a:fld id="{2D29F3E6-7A76-4CAB-9C95-AABCC6695628}" type="slidenum">
              <a:rPr lang="de-DE" smtClean="0"/>
              <a:t>2</a:t>
            </a:fld>
            <a:endParaRPr lang="de-DE"/>
          </a:p>
        </p:txBody>
      </p:sp>
    </p:spTree>
    <p:extLst>
      <p:ext uri="{BB962C8B-B14F-4D97-AF65-F5344CB8AC3E}">
        <p14:creationId xmlns:p14="http://schemas.microsoft.com/office/powerpoint/2010/main" val="18082357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9B76-A6D4-0D6C-F8B9-654E1BA5447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88A98C7-7466-2110-8B94-B606394890C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2760990-73CE-7EAE-FCEE-3639C41CF7AE}"/>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9F1AD9C3-4BDA-3A71-8D60-0DAE8BDD718A}"/>
              </a:ext>
            </a:extLst>
          </p:cNvPr>
          <p:cNvSpPr>
            <a:spLocks noGrp="1"/>
          </p:cNvSpPr>
          <p:nvPr>
            <p:ph type="sldNum" sz="quarter" idx="5"/>
          </p:nvPr>
        </p:nvSpPr>
        <p:spPr/>
        <p:txBody>
          <a:bodyPr/>
          <a:lstStyle/>
          <a:p>
            <a:fld id="{2D29F3E6-7A76-4CAB-9C95-AABCC6695628}" type="slidenum">
              <a:rPr lang="de-DE" smtClean="0"/>
              <a:t>20</a:t>
            </a:fld>
            <a:endParaRPr lang="de-DE"/>
          </a:p>
        </p:txBody>
      </p:sp>
    </p:spTree>
    <p:extLst>
      <p:ext uri="{BB962C8B-B14F-4D97-AF65-F5344CB8AC3E}">
        <p14:creationId xmlns:p14="http://schemas.microsoft.com/office/powerpoint/2010/main" val="39059746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21</a:t>
            </a:fld>
            <a:endParaRPr lang="de-DE"/>
          </a:p>
        </p:txBody>
      </p:sp>
    </p:spTree>
    <p:extLst>
      <p:ext uri="{BB962C8B-B14F-4D97-AF65-F5344CB8AC3E}">
        <p14:creationId xmlns:p14="http://schemas.microsoft.com/office/powerpoint/2010/main" val="257224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51BC6-31F9-BED6-F709-3781D1586DD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BC7B1F1-8739-A0B6-E57C-FE1C87ED73D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ED76129-7D8F-BCC7-8A95-F8B278BFADB7}"/>
              </a:ext>
            </a:extLst>
          </p:cNvPr>
          <p:cNvSpPr>
            <a:spLocks noGrp="1"/>
          </p:cNvSpPr>
          <p:nvPr>
            <p:ph type="body" idx="1"/>
          </p:nvPr>
        </p:nvSpPr>
        <p:spPr/>
        <p:txBody>
          <a:bodyPr/>
          <a:lstStyle/>
          <a:p>
            <a:pPr rtl="0"/>
            <a:r>
              <a:rPr lang="de-DE" sz="1050" b="1" dirty="0">
                <a:latin typeface="Open Sans" pitchFamily="2" charset="0"/>
                <a:ea typeface="Open Sans" pitchFamily="2" charset="0"/>
                <a:cs typeface="Open Sans" pitchFamily="2" charset="0"/>
              </a:rPr>
              <a:t>Sehr geehrte Damen und Herren,</a:t>
            </a:r>
          </a:p>
          <a:p>
            <a:pPr rtl="0"/>
            <a:endParaRPr lang="de-DE" sz="1050" dirty="0">
              <a:latin typeface="Open Sans" pitchFamily="2" charset="0"/>
              <a:ea typeface="Open Sans" pitchFamily="2" charset="0"/>
              <a:cs typeface="Open Sans" pitchFamily="2" charset="0"/>
            </a:endParaRPr>
          </a:p>
          <a:p>
            <a:pPr rtl="0"/>
            <a:r>
              <a:rPr lang="de-DE" sz="1050" dirty="0">
                <a:latin typeface="Open Sans" pitchFamily="2" charset="0"/>
                <a:ea typeface="Open Sans" pitchFamily="2" charset="0"/>
                <a:cs typeface="Open Sans" pitchFamily="2" charset="0"/>
              </a:rPr>
              <a:t>In der folgenden Präsentation werden die Funktionen und Struktur des Referenzrahmens Schulqualität NRW sowie die Zielsetzungen und der Umgang mit dem Online-Unterstützungsportal zum Referenzrahmen Schulqualität NRW erläutert. Diese Präsentation soll Ihnen als Unterstützung bei der Einführung des Referenzrahmens und des Unterstützungsportals in den Gremien Ihrer Schule dienen.</a:t>
            </a:r>
          </a:p>
          <a:p>
            <a:pPr rtl="0"/>
            <a:endParaRPr lang="de-DE" sz="1050" dirty="0">
              <a:latin typeface="Open Sans" pitchFamily="2" charset="0"/>
              <a:ea typeface="Open Sans" pitchFamily="2" charset="0"/>
              <a:cs typeface="Open Sans" pitchFamily="2" charset="0"/>
            </a:endParaRPr>
          </a:p>
          <a:p>
            <a:pPr rtl="0"/>
            <a:r>
              <a:rPr lang="de-DE" sz="1050" dirty="0">
                <a:latin typeface="Open Sans" pitchFamily="2" charset="0"/>
                <a:ea typeface="Open Sans" pitchFamily="2" charset="0"/>
                <a:cs typeface="Open Sans" pitchFamily="2" charset="0"/>
              </a:rPr>
              <a:t>Bei Fragen oder Anregungen stehen wir Ihnen gerne unter der E-Mail-Adresse **</a:t>
            </a:r>
            <a:r>
              <a:rPr lang="de-DE" sz="1050" dirty="0" err="1">
                <a:latin typeface="Open Sans" pitchFamily="2" charset="0"/>
                <a:ea typeface="Open Sans" pitchFamily="2" charset="0"/>
                <a:cs typeface="Open Sans" pitchFamily="2" charset="0"/>
              </a:rPr>
              <a:t>referenzrahmen-nrw@qua-lis.nrw.de</a:t>
            </a:r>
            <a:r>
              <a:rPr lang="de-DE" sz="1050" dirty="0">
                <a:latin typeface="Open Sans" pitchFamily="2" charset="0"/>
                <a:ea typeface="Open Sans" pitchFamily="2" charset="0"/>
                <a:cs typeface="Open Sans" pitchFamily="2" charset="0"/>
              </a:rPr>
              <a:t>** zur Verfügung.</a:t>
            </a:r>
          </a:p>
          <a:p>
            <a:pPr rtl="0"/>
            <a:endParaRPr lang="de-DE" sz="1050" dirty="0">
              <a:latin typeface="Open Sans" pitchFamily="2" charset="0"/>
              <a:ea typeface="Open Sans" pitchFamily="2" charset="0"/>
              <a:cs typeface="Open Sans" pitchFamily="2" charset="0"/>
            </a:endParaRPr>
          </a:p>
          <a:p>
            <a:pPr rtl="0"/>
            <a:r>
              <a:rPr lang="de-DE" sz="1050" b="1" dirty="0">
                <a:latin typeface="Open Sans" pitchFamily="2" charset="0"/>
                <a:ea typeface="Open Sans" pitchFamily="2" charset="0"/>
                <a:cs typeface="Open Sans" pitchFamily="2" charset="0"/>
              </a:rPr>
              <a:t>Mit freundlichen Grüßen</a:t>
            </a:r>
          </a:p>
          <a:p>
            <a:pPr rtl="0"/>
            <a:r>
              <a:rPr lang="de-DE" sz="1050" b="1" dirty="0">
                <a:latin typeface="Open Sans" pitchFamily="2" charset="0"/>
                <a:ea typeface="Open Sans" pitchFamily="2" charset="0"/>
                <a:cs typeface="Open Sans" pitchFamily="2" charset="0"/>
              </a:rPr>
              <a:t>Das Team des Referenzrahmens Schulqualität NRW</a:t>
            </a:r>
            <a:endParaRPr lang="de-DE" sz="1050" dirty="0">
              <a:latin typeface="Open Sans" pitchFamily="2" charset="0"/>
              <a:ea typeface="Open Sans" pitchFamily="2" charset="0"/>
              <a:cs typeface="Open Sans" pitchFamily="2" charset="0"/>
            </a:endParaRPr>
          </a:p>
        </p:txBody>
      </p:sp>
      <p:sp>
        <p:nvSpPr>
          <p:cNvPr id="4" name="Foliennummernplatzhalter 3">
            <a:extLst>
              <a:ext uri="{FF2B5EF4-FFF2-40B4-BE49-F238E27FC236}">
                <a16:creationId xmlns:a16="http://schemas.microsoft.com/office/drawing/2014/main" id="{E0718435-2944-449A-27F5-B04868A95D42}"/>
              </a:ext>
            </a:extLst>
          </p:cNvPr>
          <p:cNvSpPr>
            <a:spLocks noGrp="1"/>
          </p:cNvSpPr>
          <p:nvPr>
            <p:ph type="sldNum" sz="quarter" idx="5"/>
          </p:nvPr>
        </p:nvSpPr>
        <p:spPr/>
        <p:txBody>
          <a:bodyPr/>
          <a:lstStyle/>
          <a:p>
            <a:fld id="{2D29F3E6-7A76-4CAB-9C95-AABCC6695628}" type="slidenum">
              <a:rPr lang="de-DE" smtClean="0"/>
              <a:t>3</a:t>
            </a:fld>
            <a:endParaRPr lang="de-DE"/>
          </a:p>
        </p:txBody>
      </p:sp>
    </p:spTree>
    <p:extLst>
      <p:ext uri="{BB962C8B-B14F-4D97-AF65-F5344CB8AC3E}">
        <p14:creationId xmlns:p14="http://schemas.microsoft.com/office/powerpoint/2010/main" val="1057260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51BC6-31F9-BED6-F709-3781D1586DD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BC7B1F1-8739-A0B6-E57C-FE1C87ED73D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ED76129-7D8F-BCC7-8A95-F8B278BFADB7}"/>
              </a:ext>
            </a:extLst>
          </p:cNvPr>
          <p:cNvSpPr>
            <a:spLocks noGrp="1"/>
          </p:cNvSpPr>
          <p:nvPr>
            <p:ph type="body" idx="1"/>
          </p:nvPr>
        </p:nvSpPr>
        <p:spPr/>
        <p:txBody>
          <a:bodyPr/>
          <a:lstStyle/>
          <a:p>
            <a:pPr rtl="0"/>
            <a:r>
              <a:rPr lang="de-DE" b="1" dirty="0">
                <a:latin typeface="Open Sans" pitchFamily="2" charset="0"/>
                <a:ea typeface="Open Sans" pitchFamily="2" charset="0"/>
                <a:cs typeface="Open Sans" pitchFamily="2" charset="0"/>
              </a:rPr>
              <a:t>Sehr geehrte Damen und Herren,</a:t>
            </a:r>
          </a:p>
          <a:p>
            <a:pPr rtl="0"/>
            <a:endParaRPr lang="de-DE" dirty="0">
              <a:latin typeface="Open Sans" pitchFamily="2" charset="0"/>
              <a:ea typeface="Open Sans" pitchFamily="2" charset="0"/>
              <a:cs typeface="Open Sans" pitchFamily="2" charset="0"/>
            </a:endParaRPr>
          </a:p>
          <a:p>
            <a:pPr rtl="0"/>
            <a:r>
              <a:rPr lang="de-DE" dirty="0">
                <a:latin typeface="Open Sans" pitchFamily="2" charset="0"/>
                <a:ea typeface="Open Sans" pitchFamily="2" charset="0"/>
                <a:cs typeface="Open Sans" pitchFamily="2" charset="0"/>
              </a:rPr>
              <a:t>In der folgenden Präsentation werden die Funktionen und Struktur des Referenzrahmens Schulqualität NRW sowie die Zielsetzungen und der Umgang mit dem Online-Unterstützungsportal zum Referenzrahmen Schulqualität NRW erläutert. Diese Präsentation soll Ihnen als Unterstützung bei der Einführung des Referenzrahmens und des Unterstützungsportals in den Gremien Ihrer Schule dienen.</a:t>
            </a:r>
          </a:p>
          <a:p>
            <a:pPr rtl="0"/>
            <a:endParaRPr lang="de-DE" dirty="0">
              <a:latin typeface="Open Sans" pitchFamily="2" charset="0"/>
              <a:ea typeface="Open Sans" pitchFamily="2" charset="0"/>
              <a:cs typeface="Open Sans" pitchFamily="2" charset="0"/>
            </a:endParaRPr>
          </a:p>
          <a:p>
            <a:pPr rtl="0"/>
            <a:r>
              <a:rPr lang="de-DE" dirty="0">
                <a:latin typeface="Open Sans" pitchFamily="2" charset="0"/>
                <a:ea typeface="Open Sans" pitchFamily="2" charset="0"/>
                <a:cs typeface="Open Sans" pitchFamily="2" charset="0"/>
              </a:rPr>
              <a:t>Bei Fragen oder Anregungen stehen wir Ihnen gerne unter der E-Mail-Adresse **</a:t>
            </a:r>
            <a:r>
              <a:rPr lang="de-DE" dirty="0" err="1">
                <a:latin typeface="Open Sans" pitchFamily="2" charset="0"/>
                <a:ea typeface="Open Sans" pitchFamily="2" charset="0"/>
                <a:cs typeface="Open Sans" pitchFamily="2" charset="0"/>
              </a:rPr>
              <a:t>referenzrahmen-nrw@qua-lis.nrw.de</a:t>
            </a:r>
            <a:r>
              <a:rPr lang="de-DE" dirty="0">
                <a:latin typeface="Open Sans" pitchFamily="2" charset="0"/>
                <a:ea typeface="Open Sans" pitchFamily="2" charset="0"/>
                <a:cs typeface="Open Sans" pitchFamily="2" charset="0"/>
              </a:rPr>
              <a:t>** zur Verfügung.</a:t>
            </a:r>
          </a:p>
          <a:p>
            <a:pPr rtl="0"/>
            <a:endParaRPr lang="de-DE" dirty="0">
              <a:latin typeface="Open Sans" pitchFamily="2" charset="0"/>
              <a:ea typeface="Open Sans" pitchFamily="2" charset="0"/>
              <a:cs typeface="Open Sans" pitchFamily="2" charset="0"/>
            </a:endParaRPr>
          </a:p>
          <a:p>
            <a:pPr rtl="0"/>
            <a:r>
              <a:rPr lang="de-DE" b="1" dirty="0">
                <a:latin typeface="Open Sans" pitchFamily="2" charset="0"/>
                <a:ea typeface="Open Sans" pitchFamily="2" charset="0"/>
                <a:cs typeface="Open Sans" pitchFamily="2" charset="0"/>
              </a:rPr>
              <a:t>Mit freundlichen Grüßen</a:t>
            </a:r>
          </a:p>
          <a:p>
            <a:pPr rtl="0"/>
            <a:r>
              <a:rPr lang="de-DE" b="1" dirty="0">
                <a:latin typeface="Open Sans" pitchFamily="2" charset="0"/>
                <a:ea typeface="Open Sans" pitchFamily="2" charset="0"/>
                <a:cs typeface="Open Sans" pitchFamily="2" charset="0"/>
              </a:rPr>
              <a:t>Das Team des Referenzrahmens Schulqualität NRW</a:t>
            </a:r>
            <a:endParaRPr lang="de-DE" dirty="0">
              <a:latin typeface="Open Sans" pitchFamily="2" charset="0"/>
              <a:ea typeface="Open Sans" pitchFamily="2" charset="0"/>
              <a:cs typeface="Open Sans" pitchFamily="2" charset="0"/>
            </a:endParaRPr>
          </a:p>
        </p:txBody>
      </p:sp>
      <p:sp>
        <p:nvSpPr>
          <p:cNvPr id="4" name="Foliennummernplatzhalter 3">
            <a:extLst>
              <a:ext uri="{FF2B5EF4-FFF2-40B4-BE49-F238E27FC236}">
                <a16:creationId xmlns:a16="http://schemas.microsoft.com/office/drawing/2014/main" id="{E0718435-2944-449A-27F5-B04868A95D42}"/>
              </a:ext>
            </a:extLst>
          </p:cNvPr>
          <p:cNvSpPr>
            <a:spLocks noGrp="1"/>
          </p:cNvSpPr>
          <p:nvPr>
            <p:ph type="sldNum" sz="quarter" idx="5"/>
          </p:nvPr>
        </p:nvSpPr>
        <p:spPr/>
        <p:txBody>
          <a:bodyPr/>
          <a:lstStyle/>
          <a:p>
            <a:fld id="{2D29F3E6-7A76-4CAB-9C95-AABCC6695628}" type="slidenum">
              <a:rPr lang="de-DE" smtClean="0"/>
              <a:t>4</a:t>
            </a:fld>
            <a:endParaRPr lang="de-DE"/>
          </a:p>
        </p:txBody>
      </p:sp>
    </p:spTree>
    <p:extLst>
      <p:ext uri="{BB962C8B-B14F-4D97-AF65-F5344CB8AC3E}">
        <p14:creationId xmlns:p14="http://schemas.microsoft.com/office/powerpoint/2010/main" val="2017007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r>
              <a:rPr lang="de-DE" sz="1200" b="1" dirty="0">
                <a:latin typeface="Open Sans" pitchFamily="2" charset="0"/>
                <a:ea typeface="Open Sans" pitchFamily="2" charset="0"/>
                <a:cs typeface="Open Sans" pitchFamily="2" charset="0"/>
              </a:rPr>
              <a:t>Weitere Informationen</a:t>
            </a:r>
            <a:r>
              <a:rPr lang="de-DE" sz="1200" dirty="0">
                <a:latin typeface="Open Sans" pitchFamily="2" charset="0"/>
                <a:ea typeface="Open Sans" pitchFamily="2" charset="0"/>
                <a:cs typeface="Open Sans" pitchFamily="2" charset="0"/>
              </a:rPr>
              <a:t>:</a:t>
            </a:r>
          </a:p>
          <a:p>
            <a:pPr rtl="0"/>
            <a:endParaRPr lang="de-DE" sz="1200" dirty="0">
              <a:latin typeface="Open Sans" pitchFamily="2" charset="0"/>
              <a:ea typeface="Open Sans" pitchFamily="2" charset="0"/>
              <a:cs typeface="Open Sans" pitchFamily="2" charset="0"/>
            </a:endParaRPr>
          </a:p>
          <a:p>
            <a:pPr marL="171450" indent="-171450" rtl="0">
              <a:buFont typeface="Arial" panose="020B0604020202020204" pitchFamily="34" charset="0"/>
              <a:buChar char="•"/>
            </a:pPr>
            <a:r>
              <a:rPr lang="de-DE" sz="1200" dirty="0">
                <a:latin typeface="Open Sans" pitchFamily="2" charset="0"/>
                <a:ea typeface="Open Sans" pitchFamily="2" charset="0"/>
                <a:cs typeface="Open Sans" pitchFamily="2" charset="0"/>
              </a:rPr>
              <a:t>2013: Im Rahmen eines Online-Beteiligungsverfahrens zum Entwurf des Referenzrahmens hatten Schulleitungen, Lehrkräfte, Schüler, Eltern, die Schulaufsicht, Verbände und die Öffentlichkeit die Möglichkeit, Stellungnahmen und Ergänzungen einzureichen. Fast 6.000 Teilnehmende nutzten dieses Angebot, was zu einer Überarbeitung führte.</a:t>
            </a:r>
          </a:p>
          <a:p>
            <a:pPr marL="171450" indent="-171450" rtl="0">
              <a:buFont typeface="Arial" panose="020B0604020202020204" pitchFamily="34" charset="0"/>
              <a:buChar char="•"/>
            </a:pPr>
            <a:r>
              <a:rPr lang="de-DE" sz="1200" dirty="0">
                <a:latin typeface="Open Sans" pitchFamily="2" charset="0"/>
                <a:ea typeface="Open Sans" pitchFamily="2" charset="0"/>
                <a:cs typeface="Open Sans" pitchFamily="2" charset="0"/>
              </a:rPr>
              <a:t>2020: Seit dem Schuljahr 2020/2021 liegt die aktualisierte Fassung des Referenzrahmens vor.</a:t>
            </a:r>
          </a:p>
          <a:p>
            <a:pPr marL="0" indent="0" rtl="0">
              <a:buFont typeface="Arial" panose="020B0604020202020204" pitchFamily="34" charset="0"/>
              <a:buNone/>
            </a:pPr>
            <a:endParaRPr lang="de-DE" sz="1200" dirty="0">
              <a:latin typeface="Open Sans" pitchFamily="2" charset="0"/>
              <a:ea typeface="Open Sans" pitchFamily="2" charset="0"/>
              <a:cs typeface="Open Sans" pitchFamily="2" charset="0"/>
            </a:endParaRPr>
          </a:p>
          <a:p>
            <a:pPr marL="0" indent="0" rtl="0">
              <a:buFont typeface="Arial" panose="020B0604020202020204" pitchFamily="34" charset="0"/>
              <a:buNone/>
            </a:pPr>
            <a:r>
              <a:rPr lang="de-DE" sz="1200" dirty="0">
                <a:latin typeface="Open Sans" pitchFamily="2" charset="0"/>
                <a:ea typeface="Open Sans" pitchFamily="2" charset="0"/>
                <a:cs typeface="Open Sans" pitchFamily="2" charset="0"/>
              </a:rPr>
              <a:t>Der Aktualisierungsprozess gliederte sich in mehrere Phasen:</a:t>
            </a:r>
          </a:p>
          <a:p>
            <a:pPr marL="171450" indent="-171450" rtl="0">
              <a:buFont typeface="Arial" panose="020B0604020202020204" pitchFamily="34" charset="0"/>
              <a:buChar char="•"/>
            </a:pPr>
            <a:r>
              <a:rPr lang="de-DE" sz="1200" dirty="0">
                <a:latin typeface="Open Sans" pitchFamily="2" charset="0"/>
                <a:ea typeface="Open Sans" pitchFamily="2" charset="0"/>
                <a:cs typeface="Open Sans" pitchFamily="2" charset="0"/>
              </a:rPr>
              <a:t>2014: Erste Veröffentlichung des Referenzrahmens.</a:t>
            </a:r>
          </a:p>
          <a:p>
            <a:pPr marL="171450" indent="-171450" rtl="0">
              <a:buFont typeface="Arial" panose="020B0604020202020204" pitchFamily="34" charset="0"/>
              <a:buChar char="•"/>
            </a:pPr>
            <a:r>
              <a:rPr lang="de-DE" sz="1200" dirty="0">
                <a:latin typeface="Open Sans" pitchFamily="2" charset="0"/>
                <a:ea typeface="Open Sans" pitchFamily="2" charset="0"/>
                <a:cs typeface="Open Sans" pitchFamily="2" charset="0"/>
              </a:rPr>
              <a:t>Seit 2014: Kontinuierliche Sammlung von Eingaben zur Aktualisierung.</a:t>
            </a:r>
          </a:p>
          <a:p>
            <a:pPr marL="171450" indent="-171450" rtl="0">
              <a:buFont typeface="Arial" panose="020B0604020202020204" pitchFamily="34" charset="0"/>
              <a:buChar char="•"/>
            </a:pPr>
            <a:r>
              <a:rPr lang="de-DE" sz="1200" dirty="0">
                <a:latin typeface="Open Sans" pitchFamily="2" charset="0"/>
                <a:ea typeface="Open Sans" pitchFamily="2" charset="0"/>
                <a:cs typeface="Open Sans" pitchFamily="2" charset="0"/>
              </a:rPr>
              <a:t>Seit 2015: Systematische Verteilung und Implementierung.</a:t>
            </a:r>
          </a:p>
          <a:p>
            <a:pPr marL="171450" indent="-171450" rtl="0">
              <a:buFont typeface="Arial" panose="020B0604020202020204" pitchFamily="34" charset="0"/>
              <a:buChar char="•"/>
            </a:pPr>
            <a:r>
              <a:rPr lang="de-DE" sz="1200" dirty="0">
                <a:latin typeface="Open Sans" pitchFamily="2" charset="0"/>
                <a:ea typeface="Open Sans" pitchFamily="2" charset="0"/>
                <a:cs typeface="Open Sans" pitchFamily="2" charset="0"/>
              </a:rPr>
              <a:t>2018: Zusammenführung der Eingaben, unterstützt durch das MSB und wissenschaftliche Begleitung.</a:t>
            </a:r>
          </a:p>
          <a:p>
            <a:pPr marL="171450" indent="-171450" rtl="0">
              <a:buFont typeface="Arial" panose="020B0604020202020204" pitchFamily="34" charset="0"/>
              <a:buChar char="•"/>
            </a:pPr>
            <a:r>
              <a:rPr lang="de-DE" sz="1200" dirty="0">
                <a:latin typeface="Open Sans" pitchFamily="2" charset="0"/>
                <a:ea typeface="Open Sans" pitchFamily="2" charset="0"/>
                <a:cs typeface="Open Sans" pitchFamily="2" charset="0"/>
              </a:rPr>
              <a:t>2019: Abstimmungsprozess zur Aktualisierung.</a:t>
            </a:r>
          </a:p>
          <a:p>
            <a:pPr marL="171450" indent="-171450" rtl="0">
              <a:buFont typeface="Arial" panose="020B0604020202020204" pitchFamily="34" charset="0"/>
              <a:buChar char="•"/>
            </a:pPr>
            <a:r>
              <a:rPr lang="de-DE" sz="1200" dirty="0">
                <a:latin typeface="Open Sans" pitchFamily="2" charset="0"/>
                <a:ea typeface="Open Sans" pitchFamily="2" charset="0"/>
                <a:cs typeface="Open Sans" pitchFamily="2" charset="0"/>
              </a:rPr>
              <a:t>2020: Zustimmung der Ministerin Gebauer zur Aktualisierung und Veröffentlichung des neuen Layouts.</a:t>
            </a:r>
            <a:endParaRPr lang="de-DE" dirty="0">
              <a:latin typeface="Open Sans" pitchFamily="2" charset="0"/>
              <a:ea typeface="Open Sans" pitchFamily="2" charset="0"/>
              <a:cs typeface="Open Sans" pitchFamily="2" charset="0"/>
            </a:endParaRPr>
          </a:p>
        </p:txBody>
      </p:sp>
      <p:sp>
        <p:nvSpPr>
          <p:cNvPr id="4" name="Foliennummernplatzhalter 3"/>
          <p:cNvSpPr>
            <a:spLocks noGrp="1"/>
          </p:cNvSpPr>
          <p:nvPr>
            <p:ph type="sldNum" sz="quarter" idx="5"/>
          </p:nvPr>
        </p:nvSpPr>
        <p:spPr/>
        <p:txBody>
          <a:bodyPr/>
          <a:lstStyle/>
          <a:p>
            <a:fld id="{2D29F3E6-7A76-4CAB-9C95-AABCC6695628}" type="slidenum">
              <a:rPr lang="de-DE" smtClean="0"/>
              <a:t>5</a:t>
            </a:fld>
            <a:endParaRPr lang="de-DE"/>
          </a:p>
        </p:txBody>
      </p:sp>
    </p:spTree>
    <p:extLst>
      <p:ext uri="{BB962C8B-B14F-4D97-AF65-F5344CB8AC3E}">
        <p14:creationId xmlns:p14="http://schemas.microsoft.com/office/powerpoint/2010/main" val="1318922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r>
              <a:rPr lang="de-DE" sz="1200" b="1" dirty="0">
                <a:latin typeface="Open Sans" pitchFamily="2" charset="0"/>
                <a:ea typeface="Open Sans" pitchFamily="2" charset="0"/>
                <a:cs typeface="Open Sans" pitchFamily="2" charset="0"/>
              </a:rPr>
              <a:t>Weitere Informationen</a:t>
            </a:r>
            <a:r>
              <a:rPr lang="de-DE" sz="1200" dirty="0">
                <a:latin typeface="Open Sans" pitchFamily="2" charset="0"/>
                <a:ea typeface="Open Sans" pitchFamily="2" charset="0"/>
                <a:cs typeface="Open Sans" pitchFamily="2" charset="0"/>
              </a:rPr>
              <a:t>:</a:t>
            </a:r>
          </a:p>
          <a:p>
            <a:pPr rtl="0"/>
            <a:endParaRPr lang="de-DE" sz="1200" dirty="0">
              <a:latin typeface="Open Sans" pitchFamily="2" charset="0"/>
              <a:ea typeface="Open Sans" pitchFamily="2" charset="0"/>
              <a:cs typeface="Open Sans" pitchFamily="2" charset="0"/>
            </a:endParaRPr>
          </a:p>
          <a:p>
            <a:pPr marL="171450" indent="-171450" rtl="0">
              <a:buFont typeface="Arial" panose="020B0604020202020204" pitchFamily="34" charset="0"/>
              <a:buChar char="•"/>
            </a:pPr>
            <a:r>
              <a:rPr lang="de-DE" sz="1200" dirty="0">
                <a:latin typeface="Open Sans" pitchFamily="2" charset="0"/>
                <a:ea typeface="Open Sans" pitchFamily="2" charset="0"/>
                <a:cs typeface="Open Sans" pitchFamily="2" charset="0"/>
              </a:rPr>
              <a:t>2013: Im Rahmen eines Online-Beteiligungsverfahrens zum Entwurf des Referenzrahmens hatten Schulleitungen, Lehrkräfte, Schüler, Eltern, die Schulaufsicht, Verbände und die Öffentlichkeit die Möglichkeit, Stellungnahmen und Ergänzungen einzureichen. Fast 6.000 Teilnehmende nutzten dieses Angebot, was zu einer Überarbeitung führte.</a:t>
            </a:r>
          </a:p>
          <a:p>
            <a:pPr marL="171450" indent="-171450" rtl="0">
              <a:buFont typeface="Arial" panose="020B0604020202020204" pitchFamily="34" charset="0"/>
              <a:buChar char="•"/>
            </a:pPr>
            <a:r>
              <a:rPr lang="de-DE" sz="1200" dirty="0">
                <a:latin typeface="Open Sans" pitchFamily="2" charset="0"/>
                <a:ea typeface="Open Sans" pitchFamily="2" charset="0"/>
                <a:cs typeface="Open Sans" pitchFamily="2" charset="0"/>
              </a:rPr>
              <a:t>2020: Seit dem Schuljahr 2020/2021 liegt die aktualisierte Fassung des Referenzrahmens vor.</a:t>
            </a:r>
          </a:p>
          <a:p>
            <a:pPr marL="0" indent="0" rtl="0">
              <a:buFont typeface="Arial" panose="020B0604020202020204" pitchFamily="34" charset="0"/>
              <a:buNone/>
            </a:pPr>
            <a:endParaRPr lang="de-DE" sz="1200" dirty="0">
              <a:latin typeface="Open Sans" pitchFamily="2" charset="0"/>
              <a:ea typeface="Open Sans" pitchFamily="2" charset="0"/>
              <a:cs typeface="Open Sans" pitchFamily="2" charset="0"/>
            </a:endParaRPr>
          </a:p>
          <a:p>
            <a:pPr marL="0" indent="0" rtl="0">
              <a:buFont typeface="Arial" panose="020B0604020202020204" pitchFamily="34" charset="0"/>
              <a:buNone/>
            </a:pPr>
            <a:r>
              <a:rPr lang="de-DE" sz="1200" dirty="0">
                <a:latin typeface="Open Sans" pitchFamily="2" charset="0"/>
                <a:ea typeface="Open Sans" pitchFamily="2" charset="0"/>
                <a:cs typeface="Open Sans" pitchFamily="2" charset="0"/>
              </a:rPr>
              <a:t>Der Aktualisierungsprozess gliederte sich in mehrere Phasen:</a:t>
            </a:r>
          </a:p>
          <a:p>
            <a:pPr marL="171450" indent="-171450" rtl="0">
              <a:buFont typeface="Arial" panose="020B0604020202020204" pitchFamily="34" charset="0"/>
              <a:buChar char="•"/>
            </a:pPr>
            <a:r>
              <a:rPr lang="de-DE" sz="1200" dirty="0">
                <a:latin typeface="Open Sans" pitchFamily="2" charset="0"/>
                <a:ea typeface="Open Sans" pitchFamily="2" charset="0"/>
                <a:cs typeface="Open Sans" pitchFamily="2" charset="0"/>
              </a:rPr>
              <a:t>2014: Erste Veröffentlichung des Referenzrahmens.</a:t>
            </a:r>
          </a:p>
          <a:p>
            <a:pPr marL="171450" indent="-171450" rtl="0">
              <a:buFont typeface="Arial" panose="020B0604020202020204" pitchFamily="34" charset="0"/>
              <a:buChar char="•"/>
            </a:pPr>
            <a:r>
              <a:rPr lang="de-DE" sz="1200" dirty="0">
                <a:latin typeface="Open Sans" pitchFamily="2" charset="0"/>
                <a:ea typeface="Open Sans" pitchFamily="2" charset="0"/>
                <a:cs typeface="Open Sans" pitchFamily="2" charset="0"/>
              </a:rPr>
              <a:t>Seit 2014: Kontinuierliche Sammlung von Eingaben zur Aktualisierung.</a:t>
            </a:r>
          </a:p>
          <a:p>
            <a:pPr marL="171450" indent="-171450" rtl="0">
              <a:buFont typeface="Arial" panose="020B0604020202020204" pitchFamily="34" charset="0"/>
              <a:buChar char="•"/>
            </a:pPr>
            <a:r>
              <a:rPr lang="de-DE" sz="1200" dirty="0">
                <a:latin typeface="Open Sans" pitchFamily="2" charset="0"/>
                <a:ea typeface="Open Sans" pitchFamily="2" charset="0"/>
                <a:cs typeface="Open Sans" pitchFamily="2" charset="0"/>
              </a:rPr>
              <a:t>Seit 2015: Systematische Verteilung und Implementierung.</a:t>
            </a:r>
          </a:p>
          <a:p>
            <a:pPr marL="171450" indent="-171450" rtl="0">
              <a:buFont typeface="Arial" panose="020B0604020202020204" pitchFamily="34" charset="0"/>
              <a:buChar char="•"/>
            </a:pPr>
            <a:r>
              <a:rPr lang="de-DE" sz="1200" dirty="0">
                <a:latin typeface="Open Sans" pitchFamily="2" charset="0"/>
                <a:ea typeface="Open Sans" pitchFamily="2" charset="0"/>
                <a:cs typeface="Open Sans" pitchFamily="2" charset="0"/>
              </a:rPr>
              <a:t>2018: Zusammenführung der Eingaben, unterstützt durch das MSB und wissenschaftliche Begleitung.</a:t>
            </a:r>
          </a:p>
          <a:p>
            <a:pPr marL="171450" indent="-171450" rtl="0">
              <a:buFont typeface="Arial" panose="020B0604020202020204" pitchFamily="34" charset="0"/>
              <a:buChar char="•"/>
            </a:pPr>
            <a:r>
              <a:rPr lang="de-DE" sz="1200" dirty="0">
                <a:latin typeface="Open Sans" pitchFamily="2" charset="0"/>
                <a:ea typeface="Open Sans" pitchFamily="2" charset="0"/>
                <a:cs typeface="Open Sans" pitchFamily="2" charset="0"/>
              </a:rPr>
              <a:t>2019: Abstimmungsprozess zur Aktualisierung.</a:t>
            </a:r>
          </a:p>
          <a:p>
            <a:pPr marL="171450" indent="-171450" rtl="0">
              <a:buFont typeface="Arial" panose="020B0604020202020204" pitchFamily="34" charset="0"/>
              <a:buChar char="•"/>
            </a:pPr>
            <a:r>
              <a:rPr lang="de-DE" sz="1200" dirty="0">
                <a:latin typeface="Open Sans" pitchFamily="2" charset="0"/>
                <a:ea typeface="Open Sans" pitchFamily="2" charset="0"/>
                <a:cs typeface="Open Sans" pitchFamily="2" charset="0"/>
              </a:rPr>
              <a:t>2020: Zustimmung der Ministerin Gebauer zur Aktualisierung und Veröffentlichung des neuen Layouts.</a:t>
            </a:r>
            <a:endParaRPr lang="de-DE" dirty="0">
              <a:latin typeface="Open Sans" pitchFamily="2" charset="0"/>
              <a:ea typeface="Open Sans" pitchFamily="2" charset="0"/>
              <a:cs typeface="Open Sans" pitchFamily="2" charset="0"/>
            </a:endParaRPr>
          </a:p>
        </p:txBody>
      </p:sp>
      <p:sp>
        <p:nvSpPr>
          <p:cNvPr id="4" name="Foliennummernplatzhalter 3"/>
          <p:cNvSpPr>
            <a:spLocks noGrp="1"/>
          </p:cNvSpPr>
          <p:nvPr>
            <p:ph type="sldNum" sz="quarter" idx="5"/>
          </p:nvPr>
        </p:nvSpPr>
        <p:spPr/>
        <p:txBody>
          <a:bodyPr/>
          <a:lstStyle/>
          <a:p>
            <a:fld id="{2D29F3E6-7A76-4CAB-9C95-AABCC6695628}" type="slidenum">
              <a:rPr lang="de-DE" smtClean="0"/>
              <a:t>6</a:t>
            </a:fld>
            <a:endParaRPr lang="de-DE"/>
          </a:p>
        </p:txBody>
      </p:sp>
    </p:spTree>
    <p:extLst>
      <p:ext uri="{BB962C8B-B14F-4D97-AF65-F5344CB8AC3E}">
        <p14:creationId xmlns:p14="http://schemas.microsoft.com/office/powerpoint/2010/main" val="648389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2EF1E-3329-504A-40F1-9FB810F8C99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A317676-87E7-B54E-04FA-34533600C4F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C97EDF0-1E1C-90A2-FBEB-A4EAF5098B01}"/>
              </a:ext>
            </a:extLst>
          </p:cNvPr>
          <p:cNvSpPr>
            <a:spLocks noGrp="1"/>
          </p:cNvSpPr>
          <p:nvPr>
            <p:ph type="body" idx="1"/>
          </p:nvPr>
        </p:nvSpPr>
        <p:spPr/>
        <p:txBody>
          <a:bodyPr/>
          <a:lstStyle/>
          <a:p>
            <a:pPr rtl="0"/>
            <a:endParaRPr lang="de-DE" dirty="0"/>
          </a:p>
        </p:txBody>
      </p:sp>
      <p:sp>
        <p:nvSpPr>
          <p:cNvPr id="4" name="Foliennummernplatzhalter 3">
            <a:extLst>
              <a:ext uri="{FF2B5EF4-FFF2-40B4-BE49-F238E27FC236}">
                <a16:creationId xmlns:a16="http://schemas.microsoft.com/office/drawing/2014/main" id="{439BD52A-6D39-35EA-B765-F69455A60E86}"/>
              </a:ext>
            </a:extLst>
          </p:cNvPr>
          <p:cNvSpPr>
            <a:spLocks noGrp="1"/>
          </p:cNvSpPr>
          <p:nvPr>
            <p:ph type="sldNum" sz="quarter" idx="5"/>
          </p:nvPr>
        </p:nvSpPr>
        <p:spPr/>
        <p:txBody>
          <a:bodyPr/>
          <a:lstStyle/>
          <a:p>
            <a:fld id="{2D29F3E6-7A76-4CAB-9C95-AABCC6695628}" type="slidenum">
              <a:rPr lang="de-DE" smtClean="0"/>
              <a:t>7</a:t>
            </a:fld>
            <a:endParaRPr lang="de-DE"/>
          </a:p>
        </p:txBody>
      </p:sp>
    </p:spTree>
    <p:extLst>
      <p:ext uri="{BB962C8B-B14F-4D97-AF65-F5344CB8AC3E}">
        <p14:creationId xmlns:p14="http://schemas.microsoft.com/office/powerpoint/2010/main" val="2644276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4C53D-56DE-BA04-B643-68D377F9A22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3001B23-2889-78A7-A9EF-65336563B19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10A694E-88CF-F163-A752-5A190689722D}"/>
              </a:ext>
            </a:extLst>
          </p:cNvPr>
          <p:cNvSpPr>
            <a:spLocks noGrp="1"/>
          </p:cNvSpPr>
          <p:nvPr>
            <p:ph type="body" idx="1"/>
          </p:nvPr>
        </p:nvSpPr>
        <p:spPr/>
        <p:txBody>
          <a:bodyPr/>
          <a:lstStyle/>
          <a:p>
            <a:pPr rtl="0"/>
            <a:endParaRPr lang="de-DE" dirty="0"/>
          </a:p>
        </p:txBody>
      </p:sp>
      <p:sp>
        <p:nvSpPr>
          <p:cNvPr id="4" name="Foliennummernplatzhalter 3">
            <a:extLst>
              <a:ext uri="{FF2B5EF4-FFF2-40B4-BE49-F238E27FC236}">
                <a16:creationId xmlns:a16="http://schemas.microsoft.com/office/drawing/2014/main" id="{1744A331-CDEA-A1D0-795F-C1386B344D0D}"/>
              </a:ext>
            </a:extLst>
          </p:cNvPr>
          <p:cNvSpPr>
            <a:spLocks noGrp="1"/>
          </p:cNvSpPr>
          <p:nvPr>
            <p:ph type="sldNum" sz="quarter" idx="5"/>
          </p:nvPr>
        </p:nvSpPr>
        <p:spPr/>
        <p:txBody>
          <a:bodyPr/>
          <a:lstStyle/>
          <a:p>
            <a:fld id="{2D29F3E6-7A76-4CAB-9C95-AABCC6695628}" type="slidenum">
              <a:rPr lang="de-DE" smtClean="0"/>
              <a:t>8</a:t>
            </a:fld>
            <a:endParaRPr lang="de-DE"/>
          </a:p>
        </p:txBody>
      </p:sp>
    </p:spTree>
    <p:extLst>
      <p:ext uri="{BB962C8B-B14F-4D97-AF65-F5344CB8AC3E}">
        <p14:creationId xmlns:p14="http://schemas.microsoft.com/office/powerpoint/2010/main" val="1683837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A2F59-A4B2-ADCC-9F7B-81F0F23CA98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4524CFA-AB57-3675-D6EE-93F49BDE24C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3273B22-BFBE-FB5D-63B3-817A57AF4090}"/>
              </a:ext>
            </a:extLst>
          </p:cNvPr>
          <p:cNvSpPr>
            <a:spLocks noGrp="1"/>
          </p:cNvSpPr>
          <p:nvPr>
            <p:ph type="body" idx="1"/>
          </p:nvPr>
        </p:nvSpPr>
        <p:spPr/>
        <p:txBody>
          <a:bodyPr/>
          <a:lstStyle/>
          <a:p>
            <a:pPr rtl="0"/>
            <a:endParaRPr lang="de-DE" dirty="0"/>
          </a:p>
        </p:txBody>
      </p:sp>
      <p:sp>
        <p:nvSpPr>
          <p:cNvPr id="4" name="Foliennummernplatzhalter 3">
            <a:extLst>
              <a:ext uri="{FF2B5EF4-FFF2-40B4-BE49-F238E27FC236}">
                <a16:creationId xmlns:a16="http://schemas.microsoft.com/office/drawing/2014/main" id="{456E1994-A4AB-4294-195D-5AD9FBBEDCD1}"/>
              </a:ext>
            </a:extLst>
          </p:cNvPr>
          <p:cNvSpPr>
            <a:spLocks noGrp="1"/>
          </p:cNvSpPr>
          <p:nvPr>
            <p:ph type="sldNum" sz="quarter" idx="5"/>
          </p:nvPr>
        </p:nvSpPr>
        <p:spPr/>
        <p:txBody>
          <a:bodyPr/>
          <a:lstStyle/>
          <a:p>
            <a:fld id="{2D29F3E6-7A76-4CAB-9C95-AABCC6695628}" type="slidenum">
              <a:rPr lang="de-DE" smtClean="0"/>
              <a:t>9</a:t>
            </a:fld>
            <a:endParaRPr lang="de-DE"/>
          </a:p>
        </p:txBody>
      </p:sp>
    </p:spTree>
    <p:extLst>
      <p:ext uri="{BB962C8B-B14F-4D97-AF65-F5344CB8AC3E}">
        <p14:creationId xmlns:p14="http://schemas.microsoft.com/office/powerpoint/2010/main" val="40804433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2.sv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16.svg"/><Relationship Id="rId4" Type="http://schemas.openxmlformats.org/officeDocument/2006/relationships/image" Target="../media/image15.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png"/><Relationship Id="rId1" Type="http://schemas.openxmlformats.org/officeDocument/2006/relationships/slideMaster" Target="../slideMasters/slideMaster2.xml"/><Relationship Id="rId5" Type="http://schemas.openxmlformats.org/officeDocument/2006/relationships/image" Target="../media/image16.svg"/><Relationship Id="rId4" Type="http://schemas.openxmlformats.org/officeDocument/2006/relationships/image" Target="../media/image1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6.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6.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Foto hoch">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4294800"/>
          </a:xfrm>
        </p:spPr>
        <p:txBody>
          <a:bodyPr/>
          <a:lstStyle>
            <a:lvl1pPr marL="0" indent="0">
              <a:buFontTx/>
              <a:buNone/>
              <a:defRPr/>
            </a:lvl1pPr>
          </a:lstStyle>
          <a:p>
            <a:endParaRPr lang="de-DE" dirty="0"/>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2264978"/>
            <a:ext cx="11174413" cy="1134512"/>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3421993"/>
            <a:ext cx="11174413" cy="1290637"/>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01651" y="4744998"/>
            <a:ext cx="3474002" cy="365125"/>
          </a:xfrm>
        </p:spPr>
        <p:txBody>
          <a:bodyPr lIns="0" tIns="0" rIns="0" bIns="0"/>
          <a:lstStyle>
            <a:lvl1pPr>
              <a:defRPr sz="1300" b="0" i="0">
                <a:latin typeface="Arial" panose="020B0604020202020204" pitchFamily="34" charset="0"/>
                <a:cs typeface="Arial" panose="020B0604020202020204" pitchFamily="34" charset="0"/>
              </a:defRPr>
            </a:lvl1pPr>
          </a:lstStyle>
          <a:p>
            <a:r>
              <a:rPr lang="de-DE" dirty="0"/>
              <a:t>Ort, Datum</a:t>
            </a:r>
          </a:p>
        </p:txBody>
      </p:sp>
      <p:pic>
        <p:nvPicPr>
          <p:cNvPr id="8" name="Grafik 7">
            <a:extLst>
              <a:ext uri="{FF2B5EF4-FFF2-40B4-BE49-F238E27FC236}">
                <a16:creationId xmlns:a16="http://schemas.microsoft.com/office/drawing/2014/main" id="{1474154F-5FCC-0F9B-3A2F-2C554F6671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2330" y="488616"/>
            <a:ext cx="3210687" cy="547006"/>
          </a:xfrm>
          <a:prstGeom prst="rect">
            <a:avLst/>
          </a:prstGeom>
        </p:spPr>
      </p:pic>
      <p:pic>
        <p:nvPicPr>
          <p:cNvPr id="10" name="Grafik 9">
            <a:extLst>
              <a:ext uri="{FF2B5EF4-FFF2-40B4-BE49-F238E27FC236}">
                <a16:creationId xmlns:a16="http://schemas.microsoft.com/office/drawing/2014/main" id="{225D5D1B-5C67-89F8-54DE-12A69A5F0B2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76584" y="503633"/>
            <a:ext cx="2918529" cy="718742"/>
          </a:xfrm>
          <a:prstGeom prst="rect">
            <a:avLst/>
          </a:prstGeom>
        </p:spPr>
      </p:pic>
    </p:spTree>
    <p:extLst>
      <p:ext uri="{BB962C8B-B14F-4D97-AF65-F5344CB8AC3E}">
        <p14:creationId xmlns:p14="http://schemas.microsoft.com/office/powerpoint/2010/main" val="20734865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SubHeadline und 2 Textfelder">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A0CD78AD-C3A2-39D9-765C-C84DE6327C94}"/>
              </a:ext>
            </a:extLst>
          </p:cNvPr>
          <p:cNvSpPr>
            <a:spLocks noGrp="1"/>
          </p:cNvSpPr>
          <p:nvPr>
            <p:ph type="body" sz="quarter" idx="13"/>
          </p:nvPr>
        </p:nvSpPr>
        <p:spPr>
          <a:xfrm>
            <a:off x="501650" y="2467898"/>
            <a:ext cx="5305725" cy="3710652"/>
          </a:xfrm>
        </p:spPr>
        <p:txBody>
          <a:bodyPr/>
          <a:lstStyle>
            <a:lvl1pPr marL="0" indent="0">
              <a:buFontTx/>
              <a:buNone/>
              <a:defRPr/>
            </a:lvl1pPr>
            <a:lvl2pPr marL="324000" indent="0">
              <a:buFontTx/>
              <a:buNone/>
              <a:defRPr/>
            </a:lvl2pPr>
            <a:lvl3pPr marL="648000" indent="0">
              <a:buFontTx/>
              <a:buNone/>
              <a:defRPr/>
            </a:lvl3pPr>
            <a:lvl4pPr marL="972000" indent="0">
              <a:buFontTx/>
              <a:buNone/>
              <a:defRPr/>
            </a:lvl4pPr>
            <a:lvl5pPr marL="1296000" indent="0">
              <a:buFontTx/>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Textplatzhalter 2">
            <a:extLst>
              <a:ext uri="{FF2B5EF4-FFF2-40B4-BE49-F238E27FC236}">
                <a16:creationId xmlns:a16="http://schemas.microsoft.com/office/drawing/2014/main" id="{B2E6CDF0-5A12-3FD5-CBF8-635DA6F39733}"/>
              </a:ext>
            </a:extLst>
          </p:cNvPr>
          <p:cNvSpPr>
            <a:spLocks noGrp="1"/>
          </p:cNvSpPr>
          <p:nvPr>
            <p:ph type="body" idx="1"/>
          </p:nvPr>
        </p:nvSpPr>
        <p:spPr>
          <a:xfrm>
            <a:off x="501650" y="1951038"/>
            <a:ext cx="5305725" cy="448033"/>
          </a:xfrm>
        </p:spPr>
        <p:txBody>
          <a:bodyPr anchor="t"/>
          <a:lstStyle>
            <a:lvl1pPr marL="0" indent="0">
              <a:spcBef>
                <a:spcPts val="0"/>
              </a:spcBef>
              <a:buNone/>
              <a:defRPr sz="2000" b="1" i="0">
                <a:solidFill>
                  <a:schemeClr val="accent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3" name="Textplatzhalter 7">
            <a:extLst>
              <a:ext uri="{FF2B5EF4-FFF2-40B4-BE49-F238E27FC236}">
                <a16:creationId xmlns:a16="http://schemas.microsoft.com/office/drawing/2014/main" id="{575DB228-7C43-CC40-CE5C-00420182D7F6}"/>
              </a:ext>
            </a:extLst>
          </p:cNvPr>
          <p:cNvSpPr>
            <a:spLocks noGrp="1"/>
          </p:cNvSpPr>
          <p:nvPr>
            <p:ph type="body" sz="quarter" idx="14"/>
          </p:nvPr>
        </p:nvSpPr>
        <p:spPr>
          <a:xfrm>
            <a:off x="6448689" y="1951038"/>
            <a:ext cx="5220000" cy="4227512"/>
          </a:xfrm>
        </p:spPr>
        <p:txBody>
          <a:bodyPr/>
          <a:lstStyle>
            <a:lvl1pPr marL="0" indent="0">
              <a:buFontTx/>
              <a:buNone/>
              <a:defRPr/>
            </a:lvl1pPr>
            <a:lvl2pPr marL="324000" indent="0">
              <a:buFontTx/>
              <a:buNone/>
              <a:defRPr/>
            </a:lvl2pPr>
            <a:lvl3pPr marL="648000" indent="0">
              <a:buFontTx/>
              <a:buNone/>
              <a:defRPr/>
            </a:lvl3pPr>
            <a:lvl4pPr marL="972000" indent="0">
              <a:buFontTx/>
              <a:buNone/>
              <a:defRPr/>
            </a:lvl4pPr>
            <a:lvl5pPr marL="1296000" indent="0">
              <a:buFontTx/>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Titel 1">
            <a:extLst>
              <a:ext uri="{FF2B5EF4-FFF2-40B4-BE49-F238E27FC236}">
                <a16:creationId xmlns:a16="http://schemas.microsoft.com/office/drawing/2014/main" id="{E3B594D2-329F-16D7-EF75-1CFFD3699E5E}"/>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8DE123A5-69AE-9015-AD10-9812088C2D38}"/>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5" name="Fußzeilenplatzhalter 4">
            <a:extLst>
              <a:ext uri="{FF2B5EF4-FFF2-40B4-BE49-F238E27FC236}">
                <a16:creationId xmlns:a16="http://schemas.microsoft.com/office/drawing/2014/main" id="{CB741BA6-BAA3-3F33-A778-4848BCE649B9}"/>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6" name="Foliennummernplatzhalter 5">
            <a:extLst>
              <a:ext uri="{FF2B5EF4-FFF2-40B4-BE49-F238E27FC236}">
                <a16:creationId xmlns:a16="http://schemas.microsoft.com/office/drawing/2014/main" id="{F1D5CBC5-B590-D04E-3A2A-677B3F3763B1}"/>
              </a:ext>
            </a:extLst>
          </p:cNvPr>
          <p:cNvSpPr>
            <a:spLocks noGrp="1"/>
          </p:cNvSpPr>
          <p:nvPr>
            <p:ph type="sldNum" sz="quarter" idx="4"/>
          </p:nvPr>
        </p:nvSpPr>
        <p:spPr>
          <a:xfrm>
            <a:off x="10854588" y="6356350"/>
            <a:ext cx="814101"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721794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Text und Foto links 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442075" y="1949451"/>
            <a:ext cx="523398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0" y="0"/>
            <a:ext cx="5808663" cy="5770800"/>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442075" y="3010236"/>
            <a:ext cx="523398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Datumsplatzhalter 3">
            <a:extLst>
              <a:ext uri="{FF2B5EF4-FFF2-40B4-BE49-F238E27FC236}">
                <a16:creationId xmlns:a16="http://schemas.microsoft.com/office/drawing/2014/main" id="{C98E448C-E186-058B-3C35-98E75931D705}"/>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992D3119-87CF-1B6A-48C5-65CBD1470E61}"/>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10770416-FA7D-88B8-0DCB-33B1ADBA4041}"/>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51331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Text und Foto links 2">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0"/>
            <a:ext cx="5307013" cy="5770800"/>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442075" y="3010236"/>
            <a:ext cx="523398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1">
            <a:extLst>
              <a:ext uri="{FF2B5EF4-FFF2-40B4-BE49-F238E27FC236}">
                <a16:creationId xmlns:a16="http://schemas.microsoft.com/office/drawing/2014/main" id="{A5C97B0C-977C-2ED0-BE98-8B65AAAD30D5}"/>
              </a:ext>
            </a:extLst>
          </p:cNvPr>
          <p:cNvSpPr>
            <a:spLocks noGrp="1"/>
          </p:cNvSpPr>
          <p:nvPr>
            <p:ph type="title"/>
          </p:nvPr>
        </p:nvSpPr>
        <p:spPr>
          <a:xfrm>
            <a:off x="6442075" y="1949451"/>
            <a:ext cx="523398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4C5CD661-612B-6264-61C6-6784416F25E2}"/>
              </a:ext>
            </a:extLst>
          </p:cNvPr>
          <p:cNvSpPr>
            <a:spLocks noGrp="1"/>
          </p:cNvSpPr>
          <p:nvPr>
            <p:ph type="dt" sz="half" idx="2"/>
          </p:nvPr>
        </p:nvSpPr>
        <p:spPr>
          <a:xfrm>
            <a:off x="501650" y="6356349"/>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00BDA623-5AA2-4C5B-B4F5-6C9E4B81E9ED}"/>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dirty="0"/>
              <a:t>Präsentationstitel</a:t>
            </a:r>
          </a:p>
        </p:txBody>
      </p:sp>
      <p:sp>
        <p:nvSpPr>
          <p:cNvPr id="5" name="Foliennummernplatzhalter 5">
            <a:extLst>
              <a:ext uri="{FF2B5EF4-FFF2-40B4-BE49-F238E27FC236}">
                <a16:creationId xmlns:a16="http://schemas.microsoft.com/office/drawing/2014/main" id="{D56BBACD-FCA7-5782-03AD-1B5A596B265B}"/>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6345608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Text und Foto links 3">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513646"/>
            <a:ext cx="5307013" cy="5257154"/>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442075" y="3010236"/>
            <a:ext cx="523398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1">
            <a:extLst>
              <a:ext uri="{FF2B5EF4-FFF2-40B4-BE49-F238E27FC236}">
                <a16:creationId xmlns:a16="http://schemas.microsoft.com/office/drawing/2014/main" id="{9BB331C8-60D5-977C-D24E-3608D7F8C8E5}"/>
              </a:ext>
            </a:extLst>
          </p:cNvPr>
          <p:cNvSpPr>
            <a:spLocks noGrp="1"/>
          </p:cNvSpPr>
          <p:nvPr>
            <p:ph type="title"/>
          </p:nvPr>
        </p:nvSpPr>
        <p:spPr>
          <a:xfrm>
            <a:off x="6442075" y="1949451"/>
            <a:ext cx="523398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F6F01E9F-F856-09DC-822E-B60684380057}"/>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6BD09DFF-6090-54C6-31FE-8453909C61A8}"/>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861D26E4-E023-8314-8AE6-1E2185C0F96C}"/>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273178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Text und Foto bre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9171991" y="1949451"/>
            <a:ext cx="2504071"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513646"/>
            <a:ext cx="8189999" cy="5257154"/>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9171991" y="3010236"/>
            <a:ext cx="250407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Datumsplatzhalter 3">
            <a:extLst>
              <a:ext uri="{FF2B5EF4-FFF2-40B4-BE49-F238E27FC236}">
                <a16:creationId xmlns:a16="http://schemas.microsoft.com/office/drawing/2014/main" id="{4E9A06B8-ABAB-D5F0-7E59-438197C551D7}"/>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B1A943FC-CB23-A45C-055E-22C77375CD19}"/>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DCAD8C86-79D6-19A9-8ED1-CA5EAD71BE03}"/>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223650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Text und Foto schm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4007243" y="1949451"/>
            <a:ext cx="766881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513646"/>
            <a:ext cx="3020400" cy="5257154"/>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4007241" y="3010236"/>
            <a:ext cx="766882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Datumsplatzhalter 3">
            <a:extLst>
              <a:ext uri="{FF2B5EF4-FFF2-40B4-BE49-F238E27FC236}">
                <a16:creationId xmlns:a16="http://schemas.microsoft.com/office/drawing/2014/main" id="{04AEC99B-8ABA-7B96-5B5D-92C63C1DCFF4}"/>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62758E94-8FD8-C05F-7D45-08E506562153}"/>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8887B44A-BCB4-55E5-ECDC-ABDC1B2076D3}"/>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045116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Text und Zitat schm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4007243" y="1949451"/>
            <a:ext cx="766881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4007241" y="3010236"/>
            <a:ext cx="766882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Rechteck 2">
            <a:extLst>
              <a:ext uri="{FF2B5EF4-FFF2-40B4-BE49-F238E27FC236}">
                <a16:creationId xmlns:a16="http://schemas.microsoft.com/office/drawing/2014/main" id="{78E27AD6-C734-A0A5-8D45-3B6318DAC2E2}"/>
              </a:ext>
            </a:extLst>
          </p:cNvPr>
          <p:cNvSpPr/>
          <p:nvPr userDrawn="1"/>
        </p:nvSpPr>
        <p:spPr>
          <a:xfrm>
            <a:off x="515937" y="0"/>
            <a:ext cx="3020400" cy="57708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Textfeld 6">
            <a:extLst>
              <a:ext uri="{FF2B5EF4-FFF2-40B4-BE49-F238E27FC236}">
                <a16:creationId xmlns:a16="http://schemas.microsoft.com/office/drawing/2014/main" id="{98ADAADE-0CE3-1419-DDD3-A0C9964FA7AB}"/>
              </a:ext>
            </a:extLst>
          </p:cNvPr>
          <p:cNvSpPr txBox="1"/>
          <p:nvPr userDrawn="1"/>
        </p:nvSpPr>
        <p:spPr>
          <a:xfrm>
            <a:off x="691755" y="71969"/>
            <a:ext cx="1364834" cy="1282402"/>
          </a:xfrm>
          <a:prstGeom prst="rect">
            <a:avLst/>
          </a:prstGeom>
          <a:noFill/>
        </p:spPr>
        <p:txBody>
          <a:bodyPr wrap="square" lIns="0" tIns="0" rIns="0" bIns="0" rtlCol="0">
            <a:spAutoFit/>
          </a:bodyPr>
          <a:lstStyle/>
          <a:p>
            <a:pPr>
              <a:lnSpc>
                <a:spcPts val="10000"/>
              </a:lnSpc>
            </a:pPr>
            <a:r>
              <a:rPr lang="de-DE" sz="8400" b="0" i="0" dirty="0">
                <a:solidFill>
                  <a:schemeClr val="bg1"/>
                </a:solidFill>
                <a:latin typeface="BentonSans Medium" panose="02000503000000020004" pitchFamily="2" charset="77"/>
                <a:cs typeface="Calibri" panose="020F0502020204030204" pitchFamily="34" charset="0"/>
              </a:rPr>
              <a:t>»</a:t>
            </a:r>
            <a:endParaRPr lang="de-DE" sz="8400" b="0" i="0" dirty="0">
              <a:solidFill>
                <a:schemeClr val="bg1"/>
              </a:solidFill>
              <a:latin typeface="BentonSans Medium" panose="02000503000000020004" pitchFamily="2" charset="77"/>
            </a:endParaRPr>
          </a:p>
        </p:txBody>
      </p:sp>
      <p:sp>
        <p:nvSpPr>
          <p:cNvPr id="6" name="Textplatzhalter 4">
            <a:extLst>
              <a:ext uri="{FF2B5EF4-FFF2-40B4-BE49-F238E27FC236}">
                <a16:creationId xmlns:a16="http://schemas.microsoft.com/office/drawing/2014/main" id="{3370082B-40F7-6042-A504-846A3126B8CD}"/>
              </a:ext>
            </a:extLst>
          </p:cNvPr>
          <p:cNvSpPr>
            <a:spLocks noGrp="1"/>
          </p:cNvSpPr>
          <p:nvPr>
            <p:ph type="body" sz="quarter" idx="16" hasCustomPrompt="1"/>
          </p:nvPr>
        </p:nvSpPr>
        <p:spPr>
          <a:xfrm>
            <a:off x="783772" y="5372154"/>
            <a:ext cx="2549590" cy="239140"/>
          </a:xfrm>
        </p:spPr>
        <p:txBody>
          <a:bodyPr/>
          <a:lstStyle>
            <a:lvl1pPr marL="0" indent="0" algn="r">
              <a:buFontTx/>
              <a:buNone/>
              <a:defRPr sz="1200">
                <a:solidFill>
                  <a:schemeClr val="bg1"/>
                </a:solidFill>
              </a:defRPr>
            </a:lvl1pPr>
            <a:lvl2pPr marL="324000" indent="0" algn="r">
              <a:buFontTx/>
              <a:buNone/>
              <a:defRPr>
                <a:solidFill>
                  <a:schemeClr val="bg1"/>
                </a:solidFill>
              </a:defRPr>
            </a:lvl2pPr>
            <a:lvl3pPr marL="648000" indent="0" algn="r">
              <a:buFontTx/>
              <a:buNone/>
              <a:defRPr>
                <a:solidFill>
                  <a:schemeClr val="bg1"/>
                </a:solidFill>
              </a:defRPr>
            </a:lvl3pPr>
            <a:lvl4pPr marL="972000" indent="0" algn="r">
              <a:buFontTx/>
              <a:buNone/>
              <a:defRPr>
                <a:solidFill>
                  <a:schemeClr val="bg1"/>
                </a:solidFill>
              </a:defRPr>
            </a:lvl4pPr>
            <a:lvl5pPr marL="1296000" indent="0" algn="r">
              <a:buFontTx/>
              <a:buNone/>
              <a:defRPr>
                <a:solidFill>
                  <a:schemeClr val="bg1"/>
                </a:solidFill>
              </a:defRPr>
            </a:lvl5pPr>
          </a:lstStyle>
          <a:p>
            <a:pPr lvl="0"/>
            <a:r>
              <a:rPr lang="de-DE" dirty="0"/>
              <a:t>Zitatgeber</a:t>
            </a:r>
          </a:p>
        </p:txBody>
      </p:sp>
      <p:sp>
        <p:nvSpPr>
          <p:cNvPr id="5" name="Textplatzhalter 4">
            <a:extLst>
              <a:ext uri="{FF2B5EF4-FFF2-40B4-BE49-F238E27FC236}">
                <a16:creationId xmlns:a16="http://schemas.microsoft.com/office/drawing/2014/main" id="{BF8EA148-7D67-2397-03B7-0D66DA8D53D8}"/>
              </a:ext>
            </a:extLst>
          </p:cNvPr>
          <p:cNvSpPr>
            <a:spLocks noGrp="1"/>
          </p:cNvSpPr>
          <p:nvPr>
            <p:ph type="body" sz="quarter" idx="15"/>
          </p:nvPr>
        </p:nvSpPr>
        <p:spPr>
          <a:xfrm>
            <a:off x="783771" y="440267"/>
            <a:ext cx="2549590" cy="4812868"/>
          </a:xfrm>
          <a:noFill/>
        </p:spPr>
        <p:txBody>
          <a:bodyPr/>
          <a:lstStyle>
            <a:lvl1pPr marL="0" indent="0">
              <a:buFontTx/>
              <a:buNone/>
              <a:defRPr>
                <a:solidFill>
                  <a:schemeClr val="bg1"/>
                </a:solidFill>
              </a:defRPr>
            </a:lvl1pPr>
            <a:lvl2pPr marL="324000" indent="0">
              <a:buFontTx/>
              <a:buNone/>
              <a:defRPr>
                <a:solidFill>
                  <a:schemeClr val="bg1"/>
                </a:solidFill>
              </a:defRPr>
            </a:lvl2pPr>
            <a:lvl3pPr marL="648000" indent="0">
              <a:buFontTx/>
              <a:buNone/>
              <a:defRPr>
                <a:solidFill>
                  <a:schemeClr val="bg1"/>
                </a:solidFill>
              </a:defRPr>
            </a:lvl3pPr>
            <a:lvl4pPr marL="972000" indent="0">
              <a:buFontTx/>
              <a:buNone/>
              <a:defRPr>
                <a:solidFill>
                  <a:schemeClr val="bg1"/>
                </a:solidFill>
              </a:defRPr>
            </a:lvl4pPr>
            <a:lvl5pPr marL="1296000" indent="0">
              <a:buFontTx/>
              <a:buNone/>
              <a:defRPr>
                <a:solidFill>
                  <a:schemeClr val="bg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E21BA58A-A3B7-3056-736E-DCCF48E8CB68}"/>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8" name="Fußzeilenplatzhalter 4">
            <a:extLst>
              <a:ext uri="{FF2B5EF4-FFF2-40B4-BE49-F238E27FC236}">
                <a16:creationId xmlns:a16="http://schemas.microsoft.com/office/drawing/2014/main" id="{C2E184BD-9248-2A3B-27D9-FBFB8638F229}"/>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9" name="Foliennummernplatzhalter 5">
            <a:extLst>
              <a:ext uri="{FF2B5EF4-FFF2-40B4-BE49-F238E27FC236}">
                <a16:creationId xmlns:a16="http://schemas.microsoft.com/office/drawing/2014/main" id="{56510B65-B060-DAB1-4FAF-9AC08A64108C}"/>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1813105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Text und Zitat bre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275653" y="1949451"/>
            <a:ext cx="540040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275653" y="3010236"/>
            <a:ext cx="5400410"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Rechteck 2">
            <a:extLst>
              <a:ext uri="{FF2B5EF4-FFF2-40B4-BE49-F238E27FC236}">
                <a16:creationId xmlns:a16="http://schemas.microsoft.com/office/drawing/2014/main" id="{78E27AD6-C734-A0A5-8D45-3B6318DAC2E2}"/>
              </a:ext>
            </a:extLst>
          </p:cNvPr>
          <p:cNvSpPr/>
          <p:nvPr userDrawn="1"/>
        </p:nvSpPr>
        <p:spPr>
          <a:xfrm>
            <a:off x="515937" y="1041404"/>
            <a:ext cx="5292726" cy="472939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feld 6">
            <a:extLst>
              <a:ext uri="{FF2B5EF4-FFF2-40B4-BE49-F238E27FC236}">
                <a16:creationId xmlns:a16="http://schemas.microsoft.com/office/drawing/2014/main" id="{98ADAADE-0CE3-1419-DDD3-A0C9964FA7AB}"/>
              </a:ext>
            </a:extLst>
          </p:cNvPr>
          <p:cNvSpPr txBox="1"/>
          <p:nvPr userDrawn="1"/>
        </p:nvSpPr>
        <p:spPr>
          <a:xfrm>
            <a:off x="720036" y="1605392"/>
            <a:ext cx="1364834" cy="1282402"/>
          </a:xfrm>
          <a:prstGeom prst="rect">
            <a:avLst/>
          </a:prstGeom>
          <a:noFill/>
        </p:spPr>
        <p:txBody>
          <a:bodyPr wrap="square" lIns="0" tIns="0" rIns="0" bIns="0" rtlCol="0">
            <a:spAutoFit/>
          </a:bodyPr>
          <a:lstStyle/>
          <a:p>
            <a:pPr>
              <a:lnSpc>
                <a:spcPts val="10000"/>
              </a:lnSpc>
            </a:pPr>
            <a:r>
              <a:rPr lang="de-DE" sz="8400" b="0" i="0" dirty="0">
                <a:solidFill>
                  <a:schemeClr val="bg1"/>
                </a:solidFill>
                <a:latin typeface="BentonSans Medium" panose="02000503000000020004" pitchFamily="2" charset="77"/>
                <a:cs typeface="Calibri" panose="020F0502020204030204" pitchFamily="34" charset="0"/>
              </a:rPr>
              <a:t>»</a:t>
            </a:r>
            <a:endParaRPr lang="de-DE" sz="8400" b="0" i="0" dirty="0">
              <a:solidFill>
                <a:schemeClr val="bg1"/>
              </a:solidFill>
              <a:latin typeface="BentonSans Medium" panose="02000503000000020004" pitchFamily="2" charset="77"/>
            </a:endParaRPr>
          </a:p>
        </p:txBody>
      </p:sp>
      <p:sp>
        <p:nvSpPr>
          <p:cNvPr id="6" name="Textplatzhalter 4">
            <a:extLst>
              <a:ext uri="{FF2B5EF4-FFF2-40B4-BE49-F238E27FC236}">
                <a16:creationId xmlns:a16="http://schemas.microsoft.com/office/drawing/2014/main" id="{3370082B-40F7-6042-A504-846A3126B8CD}"/>
              </a:ext>
            </a:extLst>
          </p:cNvPr>
          <p:cNvSpPr>
            <a:spLocks noGrp="1"/>
          </p:cNvSpPr>
          <p:nvPr>
            <p:ph type="body" sz="quarter" idx="16" hasCustomPrompt="1"/>
          </p:nvPr>
        </p:nvSpPr>
        <p:spPr>
          <a:xfrm>
            <a:off x="1075936" y="4881087"/>
            <a:ext cx="4538217" cy="239140"/>
          </a:xfrm>
        </p:spPr>
        <p:txBody>
          <a:bodyPr/>
          <a:lstStyle>
            <a:lvl1pPr marL="0" indent="0" algn="r">
              <a:buFontTx/>
              <a:buNone/>
              <a:defRPr sz="1200">
                <a:solidFill>
                  <a:schemeClr val="bg1"/>
                </a:solidFill>
              </a:defRPr>
            </a:lvl1pPr>
            <a:lvl2pPr marL="324000" indent="0" algn="r">
              <a:buFontTx/>
              <a:buNone/>
              <a:defRPr>
                <a:solidFill>
                  <a:schemeClr val="bg1"/>
                </a:solidFill>
              </a:defRPr>
            </a:lvl2pPr>
            <a:lvl3pPr marL="648000" indent="0" algn="r">
              <a:buFontTx/>
              <a:buNone/>
              <a:defRPr>
                <a:solidFill>
                  <a:schemeClr val="bg1"/>
                </a:solidFill>
              </a:defRPr>
            </a:lvl3pPr>
            <a:lvl4pPr marL="972000" indent="0" algn="r">
              <a:buFontTx/>
              <a:buNone/>
              <a:defRPr>
                <a:solidFill>
                  <a:schemeClr val="bg1"/>
                </a:solidFill>
              </a:defRPr>
            </a:lvl4pPr>
            <a:lvl5pPr marL="1296000" indent="0" algn="r">
              <a:buFontTx/>
              <a:buNone/>
              <a:defRPr>
                <a:solidFill>
                  <a:schemeClr val="bg1"/>
                </a:solidFill>
              </a:defRPr>
            </a:lvl5pPr>
          </a:lstStyle>
          <a:p>
            <a:pPr lvl="0"/>
            <a:r>
              <a:rPr lang="de-DE" dirty="0"/>
              <a:t>Zitatgeber</a:t>
            </a:r>
          </a:p>
        </p:txBody>
      </p:sp>
      <p:sp>
        <p:nvSpPr>
          <p:cNvPr id="5" name="Textplatzhalter 4">
            <a:extLst>
              <a:ext uri="{FF2B5EF4-FFF2-40B4-BE49-F238E27FC236}">
                <a16:creationId xmlns:a16="http://schemas.microsoft.com/office/drawing/2014/main" id="{BF8EA148-7D67-2397-03B7-0D66DA8D53D8}"/>
              </a:ext>
            </a:extLst>
          </p:cNvPr>
          <p:cNvSpPr>
            <a:spLocks noGrp="1"/>
          </p:cNvSpPr>
          <p:nvPr>
            <p:ph type="body" sz="quarter" idx="15"/>
          </p:nvPr>
        </p:nvSpPr>
        <p:spPr>
          <a:xfrm>
            <a:off x="783771" y="1964263"/>
            <a:ext cx="4830382" cy="2822341"/>
          </a:xfrm>
          <a:noFill/>
        </p:spPr>
        <p:txBody>
          <a:bodyPr/>
          <a:lstStyle>
            <a:lvl1pPr marL="0" indent="0">
              <a:buFontTx/>
              <a:buNone/>
              <a:defRPr>
                <a:solidFill>
                  <a:schemeClr val="bg1"/>
                </a:solidFill>
              </a:defRPr>
            </a:lvl1pPr>
            <a:lvl2pPr marL="324000" indent="0">
              <a:buFontTx/>
              <a:buNone/>
              <a:defRPr>
                <a:solidFill>
                  <a:schemeClr val="bg1"/>
                </a:solidFill>
              </a:defRPr>
            </a:lvl2pPr>
            <a:lvl3pPr marL="648000" indent="0">
              <a:buFontTx/>
              <a:buNone/>
              <a:defRPr>
                <a:solidFill>
                  <a:schemeClr val="bg1"/>
                </a:solidFill>
              </a:defRPr>
            </a:lvl3pPr>
            <a:lvl4pPr marL="972000" indent="0">
              <a:buFontTx/>
              <a:buNone/>
              <a:defRPr>
                <a:solidFill>
                  <a:schemeClr val="bg1"/>
                </a:solidFill>
              </a:defRPr>
            </a:lvl4pPr>
            <a:lvl5pPr marL="1296000" indent="0">
              <a:buFontTx/>
              <a:buNone/>
              <a:defRPr>
                <a:solidFill>
                  <a:schemeClr val="bg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FF640C48-4CD4-D9EB-73C2-3A81D091A36B}"/>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8" name="Fußzeilenplatzhalter 4">
            <a:extLst>
              <a:ext uri="{FF2B5EF4-FFF2-40B4-BE49-F238E27FC236}">
                <a16:creationId xmlns:a16="http://schemas.microsoft.com/office/drawing/2014/main" id="{DD6D57B5-CBC8-F5B6-A71A-1A67D07A6BE9}"/>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9" name="Foliennummernplatzhalter 5">
            <a:extLst>
              <a:ext uri="{FF2B5EF4-FFF2-40B4-BE49-F238E27FC236}">
                <a16:creationId xmlns:a16="http://schemas.microsoft.com/office/drawing/2014/main" id="{1A3CF2BB-6642-3A66-4688-E3D2324179A1}"/>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8118836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Text und Themengrafik schm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4506383" y="1949451"/>
            <a:ext cx="716967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4506381" y="3010236"/>
            <a:ext cx="716968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0"/>
            <a:ext cx="3528000" cy="5770800"/>
          </a:xfrm>
        </p:spPr>
        <p:txBody>
          <a:bodyPr/>
          <a:lstStyle>
            <a:lvl1pPr marL="0" indent="0">
              <a:buFontTx/>
              <a:buNone/>
              <a:defRPr/>
            </a:lvl1pPr>
          </a:lstStyle>
          <a:p>
            <a:endParaRPr lang="de-DE"/>
          </a:p>
        </p:txBody>
      </p:sp>
      <p:sp>
        <p:nvSpPr>
          <p:cNvPr id="3" name="Datumsplatzhalter 3">
            <a:extLst>
              <a:ext uri="{FF2B5EF4-FFF2-40B4-BE49-F238E27FC236}">
                <a16:creationId xmlns:a16="http://schemas.microsoft.com/office/drawing/2014/main" id="{743FE394-1881-3192-154E-0C42C28F5762}"/>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47B95900-B2C7-0360-C360-2E57C06CB1B3}"/>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A3EBFDFA-4E63-B832-B232-5FB607B75B15}"/>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2702811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und Themengrafik mit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283877" y="1949451"/>
            <a:ext cx="5392185"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283875" y="3010236"/>
            <a:ext cx="5392187"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0"/>
            <a:ext cx="5306400" cy="5770800"/>
          </a:xfrm>
        </p:spPr>
        <p:txBody>
          <a:bodyPr/>
          <a:lstStyle>
            <a:lvl1pPr marL="0" indent="0">
              <a:buFontTx/>
              <a:buNone/>
              <a:defRPr/>
            </a:lvl1pPr>
          </a:lstStyle>
          <a:p>
            <a:endParaRPr lang="de-DE"/>
          </a:p>
        </p:txBody>
      </p:sp>
      <p:sp>
        <p:nvSpPr>
          <p:cNvPr id="3" name="Datumsplatzhalter 3">
            <a:extLst>
              <a:ext uri="{FF2B5EF4-FFF2-40B4-BE49-F238E27FC236}">
                <a16:creationId xmlns:a16="http://schemas.microsoft.com/office/drawing/2014/main" id="{E2BC59D4-E9A3-28C6-F865-3AEBC5BC73A3}"/>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DE58A152-EC42-60B5-BF12-A8388ADFE0AD}"/>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002E7866-1882-93DC-5ACD-14007A83D400}"/>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704030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Foto mittel">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24012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3893607"/>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4510018"/>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15937" y="5371779"/>
            <a:ext cx="3459715" cy="365125"/>
          </a:xfrm>
        </p:spPr>
        <p:txBody>
          <a:bodyPr lIns="0" tIns="0" rIns="0" bIns="0"/>
          <a:lstStyle>
            <a:lvl1pPr>
              <a:defRPr sz="1300">
                <a:latin typeface="Arial" panose="020B0604020202020204" pitchFamily="34" charset="0"/>
                <a:cs typeface="Arial" panose="020B0604020202020204" pitchFamily="34" charset="0"/>
              </a:defRPr>
            </a:lvl1pPr>
          </a:lstStyle>
          <a:p>
            <a:r>
              <a:rPr lang="de-DE" dirty="0"/>
              <a:t>Ort, Datum</a:t>
            </a:r>
          </a:p>
        </p:txBody>
      </p:sp>
      <p:pic>
        <p:nvPicPr>
          <p:cNvPr id="5" name="Grafik 4">
            <a:extLst>
              <a:ext uri="{FF2B5EF4-FFF2-40B4-BE49-F238E27FC236}">
                <a16:creationId xmlns:a16="http://schemas.microsoft.com/office/drawing/2014/main" id="{5AFA4718-B88B-7027-6C7A-E2A99720C5E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2330" y="488616"/>
            <a:ext cx="3210687" cy="547006"/>
          </a:xfrm>
          <a:prstGeom prst="rect">
            <a:avLst/>
          </a:prstGeom>
        </p:spPr>
      </p:pic>
      <p:pic>
        <p:nvPicPr>
          <p:cNvPr id="6" name="Grafik 5">
            <a:extLst>
              <a:ext uri="{FF2B5EF4-FFF2-40B4-BE49-F238E27FC236}">
                <a16:creationId xmlns:a16="http://schemas.microsoft.com/office/drawing/2014/main" id="{D8AAE996-3AAF-6ACD-FFCC-80DE2F66D71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76584" y="503633"/>
            <a:ext cx="2918529" cy="718742"/>
          </a:xfrm>
          <a:prstGeom prst="rect">
            <a:avLst/>
          </a:prstGeom>
        </p:spPr>
      </p:pic>
    </p:spTree>
    <p:extLst>
      <p:ext uri="{BB962C8B-B14F-4D97-AF65-F5344CB8AC3E}">
        <p14:creationId xmlns:p14="http://schemas.microsoft.com/office/powerpoint/2010/main" val="5600164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ext und Themengrafik mittel">
    <p:spTree>
      <p:nvGrpSpPr>
        <p:cNvPr id="1" name=""/>
        <p:cNvGrpSpPr/>
        <p:nvPr/>
      </p:nvGrpSpPr>
      <p:grpSpPr>
        <a:xfrm>
          <a:off x="0" y="0"/>
          <a:ext cx="0" cy="0"/>
          <a:chOff x="0" y="0"/>
          <a:chExt cx="0" cy="0"/>
        </a:xfrm>
      </p:grpSpPr>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1949451"/>
            <a:ext cx="5306400" cy="3821347"/>
          </a:xfrm>
        </p:spPr>
        <p:txBody>
          <a:bodyPr/>
          <a:lstStyle>
            <a:lvl1pPr marL="0" indent="0">
              <a:buFontTx/>
              <a:buNone/>
              <a:defRPr/>
            </a:lvl1pPr>
          </a:lstStyle>
          <a:p>
            <a:endParaRPr lang="de-DE"/>
          </a:p>
        </p:txBody>
      </p:sp>
      <p:sp>
        <p:nvSpPr>
          <p:cNvPr id="4" name="Textplatzhalter 7">
            <a:extLst>
              <a:ext uri="{FF2B5EF4-FFF2-40B4-BE49-F238E27FC236}">
                <a16:creationId xmlns:a16="http://schemas.microsoft.com/office/drawing/2014/main" id="{BADE437F-257C-CC25-58CF-269B5AAFDC17}"/>
              </a:ext>
            </a:extLst>
          </p:cNvPr>
          <p:cNvSpPr>
            <a:spLocks noGrp="1"/>
          </p:cNvSpPr>
          <p:nvPr>
            <p:ph type="body" sz="quarter" idx="14"/>
          </p:nvPr>
        </p:nvSpPr>
        <p:spPr>
          <a:xfrm>
            <a:off x="6283875" y="1949452"/>
            <a:ext cx="5392187" cy="4229098"/>
          </a:xfrm>
        </p:spPr>
        <p:txBody>
          <a:bodyPr/>
          <a:lstStyle>
            <a:lvl1pPr marL="0" indent="0">
              <a:buFont typeface="Wingdings 2" panose="05020102010507070707" pitchFamily="18" charset="2"/>
              <a:buNone/>
              <a:defRPr/>
            </a:lvl1pPr>
            <a:lvl2pPr marL="324000" indent="0">
              <a:buFont typeface="Wingdings 2" panose="05020102010507070707" pitchFamily="18" charset="2"/>
              <a:buNone/>
              <a:defRPr/>
            </a:lvl2pPr>
            <a:lvl3pPr marL="648000" indent="0">
              <a:buFont typeface="Wingdings 2" panose="05020102010507070707" pitchFamily="18" charset="2"/>
              <a:buNone/>
              <a:defRPr/>
            </a:lvl3pPr>
            <a:lvl4pPr marL="972000" indent="0">
              <a:buFont typeface="Wingdings 2" panose="05020102010507070707" pitchFamily="18" charset="2"/>
              <a:buNone/>
              <a:defRPr/>
            </a:lvl4pPr>
            <a:lvl5pPr marL="1296000" indent="0">
              <a:buFont typeface="Wingdings 2" panose="05020102010507070707" pitchFamily="18" charset="2"/>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itel 1">
            <a:extLst>
              <a:ext uri="{FF2B5EF4-FFF2-40B4-BE49-F238E27FC236}">
                <a16:creationId xmlns:a16="http://schemas.microsoft.com/office/drawing/2014/main" id="{EA3EA077-4F97-DCAD-0B5A-DC8FDE5AAC11}"/>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0BA7230A-EC49-8A5F-9696-E6DF0BAE5D7C}"/>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3" name="Fußzeilenplatzhalter 4">
            <a:extLst>
              <a:ext uri="{FF2B5EF4-FFF2-40B4-BE49-F238E27FC236}">
                <a16:creationId xmlns:a16="http://schemas.microsoft.com/office/drawing/2014/main" id="{6FBBC137-7AFC-7E29-C42E-BBB47D42B45D}"/>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6" name="Foliennummernplatzhalter 5">
            <a:extLst>
              <a:ext uri="{FF2B5EF4-FFF2-40B4-BE49-F238E27FC236}">
                <a16:creationId xmlns:a16="http://schemas.microsoft.com/office/drawing/2014/main" id="{4AF9F158-8F60-24D9-34E9-279F019CB7C2}"/>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0148014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und Themengrafik bre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9188464" y="1949451"/>
            <a:ext cx="248759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9188464" y="3010236"/>
            <a:ext cx="248759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0"/>
            <a:ext cx="8211600" cy="5770800"/>
          </a:xfrm>
        </p:spPr>
        <p:txBody>
          <a:bodyPr/>
          <a:lstStyle>
            <a:lvl1pPr marL="0" indent="0">
              <a:buFontTx/>
              <a:buNone/>
              <a:defRPr/>
            </a:lvl1pPr>
          </a:lstStyle>
          <a:p>
            <a:endParaRPr lang="de-DE" dirty="0"/>
          </a:p>
        </p:txBody>
      </p:sp>
      <p:sp>
        <p:nvSpPr>
          <p:cNvPr id="3" name="Datumsplatzhalter 3">
            <a:extLst>
              <a:ext uri="{FF2B5EF4-FFF2-40B4-BE49-F238E27FC236}">
                <a16:creationId xmlns:a16="http://schemas.microsoft.com/office/drawing/2014/main" id="{1BFCC063-F699-8278-DA7F-BE712F4F1378}"/>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2AEFD577-3554-7113-67B1-9516FB174A54}"/>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B95126F1-C19E-2BE0-54A7-9F4B940834D8}"/>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978040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apiteltrennseite Foto hoch">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708F6D54-3EF5-633B-76E0-8EE13A352583}"/>
              </a:ext>
            </a:extLst>
          </p:cNvPr>
          <p:cNvSpPr>
            <a:spLocks noGrp="1"/>
          </p:cNvSpPr>
          <p:nvPr>
            <p:ph type="pic" sz="quarter" idx="10"/>
          </p:nvPr>
        </p:nvSpPr>
        <p:spPr>
          <a:xfrm>
            <a:off x="0" y="1520825"/>
            <a:ext cx="12192000" cy="4835525"/>
          </a:xfrm>
        </p:spPr>
        <p:txBody>
          <a:bodyPr/>
          <a:lstStyle>
            <a:lvl1pPr marL="0" indent="0">
              <a:buFontTx/>
              <a:buNone/>
              <a:defRPr/>
            </a:lvl1pPr>
          </a:lstStyle>
          <a:p>
            <a:endParaRPr lang="de-DE"/>
          </a:p>
        </p:txBody>
      </p:sp>
      <p:sp>
        <p:nvSpPr>
          <p:cNvPr id="3" name="Datumsplatzhalter 3">
            <a:extLst>
              <a:ext uri="{FF2B5EF4-FFF2-40B4-BE49-F238E27FC236}">
                <a16:creationId xmlns:a16="http://schemas.microsoft.com/office/drawing/2014/main" id="{4C77B25E-0F8F-242F-F6AD-676DC436A0AC}"/>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22AFB948-8A70-1D75-42AC-5DD2B9549103}"/>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6" name="Foliennummernplatzhalter 5">
            <a:extLst>
              <a:ext uri="{FF2B5EF4-FFF2-40B4-BE49-F238E27FC236}">
                <a16:creationId xmlns:a16="http://schemas.microsoft.com/office/drawing/2014/main" id="{1DEEA9A8-099C-6433-9A2B-353B2D949328}"/>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
        <p:nvSpPr>
          <p:cNvPr id="14" name="Titel 1">
            <a:extLst>
              <a:ext uri="{FF2B5EF4-FFF2-40B4-BE49-F238E27FC236}">
                <a16:creationId xmlns:a16="http://schemas.microsoft.com/office/drawing/2014/main" id="{53274A55-5F38-EA0F-53BB-9631B7F9E690}"/>
              </a:ext>
            </a:extLst>
          </p:cNvPr>
          <p:cNvSpPr>
            <a:spLocks noGrp="1"/>
          </p:cNvSpPr>
          <p:nvPr>
            <p:ph type="title"/>
          </p:nvPr>
        </p:nvSpPr>
        <p:spPr>
          <a:xfrm>
            <a:off x="501650" y="3510000"/>
            <a:ext cx="11174413" cy="2488669"/>
          </a:xfrm>
        </p:spPr>
        <p:txBody>
          <a:bodyPr/>
          <a:lstStyle>
            <a:lvl1pPr>
              <a:defRPr>
                <a:solidFill>
                  <a:schemeClr val="bg1"/>
                </a:solidFill>
              </a:defRPr>
            </a:lvl1pPr>
          </a:lstStyle>
          <a:p>
            <a:r>
              <a:rPr lang="de-DE" dirty="0"/>
              <a:t>Mastertitelformat bearbeiten</a:t>
            </a:r>
          </a:p>
        </p:txBody>
      </p:sp>
    </p:spTree>
    <p:extLst>
      <p:ext uri="{BB962C8B-B14F-4D97-AF65-F5344CB8AC3E}">
        <p14:creationId xmlns:p14="http://schemas.microsoft.com/office/powerpoint/2010/main" val="36638415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apiteltrennseite Foto niedr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501650" y="3510000"/>
            <a:ext cx="11174413" cy="2488669"/>
          </a:xfrm>
        </p:spPr>
        <p:txBody>
          <a:bodyPr/>
          <a:lstStyle>
            <a:lvl1pPr>
              <a:defRPr>
                <a:solidFill>
                  <a:schemeClr val="accent1"/>
                </a:solidFill>
              </a:defRPr>
            </a:lvl1pPr>
          </a:lstStyle>
          <a:p>
            <a:r>
              <a:rPr lang="de-DE" dirty="0"/>
              <a:t>Mastertitelformat bearbeiten</a:t>
            </a:r>
          </a:p>
        </p:txBody>
      </p:sp>
      <p:sp>
        <p:nvSpPr>
          <p:cNvPr id="5" name="Bildplatzhalter 4">
            <a:extLst>
              <a:ext uri="{FF2B5EF4-FFF2-40B4-BE49-F238E27FC236}">
                <a16:creationId xmlns:a16="http://schemas.microsoft.com/office/drawing/2014/main" id="{708F6D54-3EF5-633B-76E0-8EE13A352583}"/>
              </a:ext>
            </a:extLst>
          </p:cNvPr>
          <p:cNvSpPr>
            <a:spLocks noGrp="1"/>
          </p:cNvSpPr>
          <p:nvPr>
            <p:ph type="pic" sz="quarter" idx="10"/>
          </p:nvPr>
        </p:nvSpPr>
        <p:spPr>
          <a:xfrm>
            <a:off x="0" y="1520825"/>
            <a:ext cx="12193200" cy="1594908"/>
          </a:xfrm>
        </p:spPr>
        <p:txBody>
          <a:bodyPr/>
          <a:lstStyle>
            <a:lvl1pPr marL="0" indent="0">
              <a:buFontTx/>
              <a:buNone/>
              <a:defRPr/>
            </a:lvl1pPr>
          </a:lstStyle>
          <a:p>
            <a:endParaRPr lang="de-DE" dirty="0"/>
          </a:p>
        </p:txBody>
      </p:sp>
      <p:sp>
        <p:nvSpPr>
          <p:cNvPr id="3" name="Datumsplatzhalter 3">
            <a:extLst>
              <a:ext uri="{FF2B5EF4-FFF2-40B4-BE49-F238E27FC236}">
                <a16:creationId xmlns:a16="http://schemas.microsoft.com/office/drawing/2014/main" id="{8FEB46B6-497B-369C-57B3-1742A94971FC}"/>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1D2C56C8-395A-FF60-DD2A-39A7D62CEE2D}"/>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6" name="Foliennummernplatzhalter 5">
            <a:extLst>
              <a:ext uri="{FF2B5EF4-FFF2-40B4-BE49-F238E27FC236}">
                <a16:creationId xmlns:a16="http://schemas.microsoft.com/office/drawing/2014/main" id="{18C6F726-A933-6FCC-B353-CB720558AA13}"/>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5853954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apiteltrennseite schlich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501650" y="3510000"/>
            <a:ext cx="11174413" cy="2488669"/>
          </a:xfrm>
        </p:spPr>
        <p:txBody>
          <a:bodyPr/>
          <a:lstStyle>
            <a:lvl1pPr>
              <a:defRPr>
                <a:solidFill>
                  <a:schemeClr val="accent1"/>
                </a:solidFill>
              </a:defRPr>
            </a:lvl1pPr>
          </a:lstStyle>
          <a:p>
            <a:r>
              <a:rPr lang="de-DE" dirty="0"/>
              <a:t>Mastertitelformat bearbeiten</a:t>
            </a:r>
          </a:p>
        </p:txBody>
      </p:sp>
      <p:sp>
        <p:nvSpPr>
          <p:cNvPr id="4" name="Rechteck 3">
            <a:extLst>
              <a:ext uri="{FF2B5EF4-FFF2-40B4-BE49-F238E27FC236}">
                <a16:creationId xmlns:a16="http://schemas.microsoft.com/office/drawing/2014/main" id="{1C1B953F-807C-28F0-5267-7D8217B74673}"/>
              </a:ext>
            </a:extLst>
          </p:cNvPr>
          <p:cNvSpPr/>
          <p:nvPr userDrawn="1"/>
        </p:nvSpPr>
        <p:spPr>
          <a:xfrm>
            <a:off x="0" y="1520825"/>
            <a:ext cx="12193200" cy="15948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Datumsplatzhalter 3">
            <a:extLst>
              <a:ext uri="{FF2B5EF4-FFF2-40B4-BE49-F238E27FC236}">
                <a16:creationId xmlns:a16="http://schemas.microsoft.com/office/drawing/2014/main" id="{2D6F5ACF-D719-15DE-38CE-1966A3FD3529}"/>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5" name="Fußzeilenplatzhalter 4">
            <a:extLst>
              <a:ext uri="{FF2B5EF4-FFF2-40B4-BE49-F238E27FC236}">
                <a16:creationId xmlns:a16="http://schemas.microsoft.com/office/drawing/2014/main" id="{4772F36D-EFFF-98E0-7FCF-B50F10B6F82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6" name="Foliennummernplatzhalter 5">
            <a:extLst>
              <a:ext uri="{FF2B5EF4-FFF2-40B4-BE49-F238E27FC236}">
                <a16:creationId xmlns:a16="http://schemas.microsoft.com/office/drawing/2014/main" id="{26D0AD94-5ADC-9983-01D7-6ED5BCA61FED}"/>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154968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40BD44-8B7F-1263-10F2-A1F655AF4845}"/>
              </a:ext>
            </a:extLst>
          </p:cNvPr>
          <p:cNvSpPr>
            <a:spLocks noGrp="1"/>
          </p:cNvSpPr>
          <p:nvPr>
            <p:ph type="title"/>
          </p:nvPr>
        </p:nvSpPr>
        <p:spPr>
          <a:xfrm>
            <a:off x="501650" y="404813"/>
            <a:ext cx="8848827" cy="980469"/>
          </a:xfrm>
        </p:spPr>
        <p:txBody>
          <a:bodyPr/>
          <a:lstStyle/>
          <a:p>
            <a:r>
              <a:rPr lang="de-DE" dirty="0"/>
              <a:t>Mastertitelformat bearbeiten</a:t>
            </a:r>
          </a:p>
        </p:txBody>
      </p:sp>
      <p:sp>
        <p:nvSpPr>
          <p:cNvPr id="3" name="Datumsplatzhalter 3">
            <a:extLst>
              <a:ext uri="{FF2B5EF4-FFF2-40B4-BE49-F238E27FC236}">
                <a16:creationId xmlns:a16="http://schemas.microsoft.com/office/drawing/2014/main" id="{7555078D-18F9-8AF6-1450-E0736F693E76}"/>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54EF33D4-52B7-6CC7-C81B-2B0EB4180520}"/>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329B4F11-A586-8794-44C6-83DB43DF3B1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2559854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2" name="Bildplatzhalter 16">
            <a:extLst>
              <a:ext uri="{FF2B5EF4-FFF2-40B4-BE49-F238E27FC236}">
                <a16:creationId xmlns:a16="http://schemas.microsoft.com/office/drawing/2014/main" id="{30142EE7-EE2B-B1E0-4899-A1DBCFD4DEEE}"/>
              </a:ext>
            </a:extLst>
          </p:cNvPr>
          <p:cNvSpPr>
            <a:spLocks noGrp="1"/>
          </p:cNvSpPr>
          <p:nvPr>
            <p:ph type="pic" sz="quarter" idx="15"/>
          </p:nvPr>
        </p:nvSpPr>
        <p:spPr>
          <a:xfrm>
            <a:off x="0" y="1534075"/>
            <a:ext cx="12192000" cy="4799603"/>
          </a:xfrm>
        </p:spPr>
        <p:txBody>
          <a:bodyPr/>
          <a:lstStyle>
            <a:lvl1pPr marL="0" indent="0">
              <a:buFontTx/>
              <a:buNone/>
              <a:defRPr/>
            </a:lvl1pPr>
          </a:lstStyle>
          <a:p>
            <a:endParaRPr lang="de-DE" dirty="0"/>
          </a:p>
        </p:txBody>
      </p:sp>
      <p:sp>
        <p:nvSpPr>
          <p:cNvPr id="3" name="Titel 1">
            <a:extLst>
              <a:ext uri="{FF2B5EF4-FFF2-40B4-BE49-F238E27FC236}">
                <a16:creationId xmlns:a16="http://schemas.microsoft.com/office/drawing/2014/main" id="{17D41E81-DEB1-A73D-DDDA-10199F450486}"/>
              </a:ext>
            </a:extLst>
          </p:cNvPr>
          <p:cNvSpPr>
            <a:spLocks noGrp="1"/>
          </p:cNvSpPr>
          <p:nvPr>
            <p:ph type="title"/>
          </p:nvPr>
        </p:nvSpPr>
        <p:spPr>
          <a:xfrm>
            <a:off x="501650" y="3510000"/>
            <a:ext cx="11174413" cy="2488669"/>
          </a:xfrm>
        </p:spPr>
        <p:txBody>
          <a:bodyPr/>
          <a:lstStyle>
            <a:lvl1pPr>
              <a:defRPr>
                <a:solidFill>
                  <a:schemeClr val="bg1"/>
                </a:solidFill>
              </a:defRPr>
            </a:lvl1pPr>
          </a:lstStyle>
          <a:p>
            <a:r>
              <a:rPr lang="de-DE" dirty="0"/>
              <a:t>Mastertitelformat bearbeiten</a:t>
            </a:r>
          </a:p>
        </p:txBody>
      </p:sp>
      <p:sp>
        <p:nvSpPr>
          <p:cNvPr id="4" name="Datumsplatzhalter 3">
            <a:extLst>
              <a:ext uri="{FF2B5EF4-FFF2-40B4-BE49-F238E27FC236}">
                <a16:creationId xmlns:a16="http://schemas.microsoft.com/office/drawing/2014/main" id="{8653B7D7-4E7A-26CC-74E2-D20526C97A90}"/>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8" name="Fußzeilenplatzhalter 4">
            <a:extLst>
              <a:ext uri="{FF2B5EF4-FFF2-40B4-BE49-F238E27FC236}">
                <a16:creationId xmlns:a16="http://schemas.microsoft.com/office/drawing/2014/main" id="{569406D9-743C-7A9A-5984-DAC2756B1B27}"/>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9" name="Foliennummernplatzhalter 5">
            <a:extLst>
              <a:ext uri="{FF2B5EF4-FFF2-40B4-BE49-F238E27FC236}">
                <a16:creationId xmlns:a16="http://schemas.microsoft.com/office/drawing/2014/main" id="{ECC48001-745F-0DFF-9F18-568E6024AE3C}"/>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9929742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ext und Themengrafik mit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283877" y="1949452"/>
            <a:ext cx="5392185" cy="1105982"/>
          </a:xfrm>
        </p:spPr>
        <p:txBody>
          <a:bodyPr/>
          <a:lstStyle>
            <a:lvl1pPr>
              <a:lnSpc>
                <a:spcPts val="3000"/>
              </a:lnSpc>
              <a:defRPr sz="20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283875" y="3214393"/>
            <a:ext cx="5392187" cy="2522953"/>
          </a:xfrm>
        </p:spPr>
        <p:txBody>
          <a:bodyPr/>
          <a:lstStyle>
            <a:lvl1pPr marL="0" indent="0">
              <a:buFont typeface="Wingdings 2" panose="05020102010507070707" pitchFamily="18" charset="2"/>
              <a:buNone/>
              <a:defRPr/>
            </a:lvl1pPr>
            <a:lvl2pPr marL="324000" indent="0">
              <a:buFont typeface="Wingdings 2" panose="05020102010507070707" pitchFamily="18" charset="2"/>
              <a:buNone/>
              <a:defRPr/>
            </a:lvl2pPr>
            <a:lvl3pPr marL="648000" indent="0">
              <a:buFont typeface="Wingdings 2" panose="05020102010507070707" pitchFamily="18" charset="2"/>
              <a:buNone/>
              <a:defRPr/>
            </a:lvl3pPr>
            <a:lvl4pPr marL="972000" indent="0">
              <a:buFont typeface="Wingdings 2" panose="05020102010507070707" pitchFamily="18" charset="2"/>
              <a:buNone/>
              <a:defRPr/>
            </a:lvl4pPr>
            <a:lvl5pPr marL="1296000" indent="0">
              <a:buFont typeface="Wingdings 2" panose="05020102010507070707" pitchFamily="18" charset="2"/>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16">
            <a:extLst>
              <a:ext uri="{FF2B5EF4-FFF2-40B4-BE49-F238E27FC236}">
                <a16:creationId xmlns:a16="http://schemas.microsoft.com/office/drawing/2014/main" id="{FC2A39BD-1310-12AC-AEBB-595D2D398D25}"/>
              </a:ext>
            </a:extLst>
          </p:cNvPr>
          <p:cNvSpPr>
            <a:spLocks noGrp="1"/>
          </p:cNvSpPr>
          <p:nvPr>
            <p:ph type="pic" sz="quarter" idx="15"/>
          </p:nvPr>
        </p:nvSpPr>
        <p:spPr>
          <a:xfrm>
            <a:off x="501650" y="1949450"/>
            <a:ext cx="5306400" cy="3821349"/>
          </a:xfrm>
        </p:spPr>
        <p:txBody>
          <a:bodyPr/>
          <a:lstStyle>
            <a:lvl1pPr marL="0" indent="0">
              <a:buFontTx/>
              <a:buNone/>
              <a:defRPr/>
            </a:lvl1pPr>
          </a:lstStyle>
          <a:p>
            <a:endParaRPr lang="de-DE"/>
          </a:p>
        </p:txBody>
      </p:sp>
      <p:sp>
        <p:nvSpPr>
          <p:cNvPr id="3" name="Datumsplatzhalter 3">
            <a:extLst>
              <a:ext uri="{FF2B5EF4-FFF2-40B4-BE49-F238E27FC236}">
                <a16:creationId xmlns:a16="http://schemas.microsoft.com/office/drawing/2014/main" id="{A9B457CF-B529-1158-1DB5-BE8021B361D0}"/>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5" name="Fußzeilenplatzhalter 4">
            <a:extLst>
              <a:ext uri="{FF2B5EF4-FFF2-40B4-BE49-F238E27FC236}">
                <a16:creationId xmlns:a16="http://schemas.microsoft.com/office/drawing/2014/main" id="{ED0DCE35-EE45-24A1-5620-BE7261D58778}"/>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6" name="Foliennummernplatzhalter 5">
            <a:extLst>
              <a:ext uri="{FF2B5EF4-FFF2-40B4-BE49-F238E27FC236}">
                <a16:creationId xmlns:a16="http://schemas.microsoft.com/office/drawing/2014/main" id="{72E3AA0D-C25D-7892-3520-AB1739A6402D}"/>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5676981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Nur Titel">
    <p:spTree>
      <p:nvGrpSpPr>
        <p:cNvPr id="1" name=""/>
        <p:cNvGrpSpPr/>
        <p:nvPr/>
      </p:nvGrpSpPr>
      <p:grpSpPr>
        <a:xfrm>
          <a:off x="0" y="0"/>
          <a:ext cx="0" cy="0"/>
          <a:chOff x="0" y="0"/>
          <a:chExt cx="0" cy="0"/>
        </a:xfrm>
      </p:grpSpPr>
      <p:sp>
        <p:nvSpPr>
          <p:cNvPr id="3" name="Datumsplatzhalter 3">
            <a:extLst>
              <a:ext uri="{FF2B5EF4-FFF2-40B4-BE49-F238E27FC236}">
                <a16:creationId xmlns:a16="http://schemas.microsoft.com/office/drawing/2014/main" id="{7555078D-18F9-8AF6-1450-E0736F693E76}"/>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54EF33D4-52B7-6CC7-C81B-2B0EB4180520}"/>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329B4F11-A586-8794-44C6-83DB43DF3B1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
        <p:nvSpPr>
          <p:cNvPr id="7" name="Rechteck 6">
            <a:extLst>
              <a:ext uri="{FF2B5EF4-FFF2-40B4-BE49-F238E27FC236}">
                <a16:creationId xmlns:a16="http://schemas.microsoft.com/office/drawing/2014/main" id="{3183CC2F-83C4-7531-D8E2-0A9610A77609}"/>
              </a:ext>
            </a:extLst>
          </p:cNvPr>
          <p:cNvSpPr/>
          <p:nvPr userDrawn="1"/>
        </p:nvSpPr>
        <p:spPr>
          <a:xfrm>
            <a:off x="0" y="0"/>
            <a:ext cx="12192000" cy="632862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6940652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Nur Titel">
    <p:spTree>
      <p:nvGrpSpPr>
        <p:cNvPr id="1" name=""/>
        <p:cNvGrpSpPr/>
        <p:nvPr/>
      </p:nvGrpSpPr>
      <p:grpSpPr>
        <a:xfrm>
          <a:off x="0" y="0"/>
          <a:ext cx="0" cy="0"/>
          <a:chOff x="0" y="0"/>
          <a:chExt cx="0" cy="0"/>
        </a:xfrm>
      </p:grpSpPr>
      <p:sp>
        <p:nvSpPr>
          <p:cNvPr id="3" name="Datumsplatzhalter 3">
            <a:extLst>
              <a:ext uri="{FF2B5EF4-FFF2-40B4-BE49-F238E27FC236}">
                <a16:creationId xmlns:a16="http://schemas.microsoft.com/office/drawing/2014/main" id="{7555078D-18F9-8AF6-1450-E0736F693E76}"/>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54EF33D4-52B7-6CC7-C81B-2B0EB4180520}"/>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329B4F11-A586-8794-44C6-83DB43DF3B1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
        <p:nvSpPr>
          <p:cNvPr id="7" name="Rechteck 6">
            <a:extLst>
              <a:ext uri="{FF2B5EF4-FFF2-40B4-BE49-F238E27FC236}">
                <a16:creationId xmlns:a16="http://schemas.microsoft.com/office/drawing/2014/main" id="{3183CC2F-83C4-7531-D8E2-0A9610A77609}"/>
              </a:ext>
            </a:extLst>
          </p:cNvPr>
          <p:cNvSpPr/>
          <p:nvPr userDrawn="1"/>
        </p:nvSpPr>
        <p:spPr>
          <a:xfrm>
            <a:off x="0" y="0"/>
            <a:ext cx="12192000" cy="63286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9" name="Gerade Verbindung 8">
            <a:extLst>
              <a:ext uri="{FF2B5EF4-FFF2-40B4-BE49-F238E27FC236}">
                <a16:creationId xmlns:a16="http://schemas.microsoft.com/office/drawing/2014/main" id="{A652A07C-6CAC-11A1-18B0-3554D0EC700A}"/>
              </a:ext>
            </a:extLst>
          </p:cNvPr>
          <p:cNvCxnSpPr/>
          <p:nvPr userDrawn="1"/>
        </p:nvCxnSpPr>
        <p:spPr>
          <a:xfrm>
            <a:off x="0" y="6328621"/>
            <a:ext cx="12192000" cy="0"/>
          </a:xfrm>
          <a:prstGeom prst="line">
            <a:avLst/>
          </a:prstGeom>
          <a:ln w="6350"/>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981319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folie Foto niedrig">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12700" y="1505615"/>
            <a:ext cx="12193200" cy="11988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2708250"/>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49" y="3324661"/>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01651" y="5425200"/>
            <a:ext cx="3474002" cy="365125"/>
          </a:xfrm>
        </p:spPr>
        <p:txBody>
          <a:bodyPr lIns="0" tIns="0" rIns="0" bIns="0"/>
          <a:lstStyle>
            <a:lvl1pPr>
              <a:defRPr sz="1300" b="0" i="0">
                <a:latin typeface="Arial" panose="020B0604020202020204" pitchFamily="34" charset="0"/>
                <a:cs typeface="Arial" panose="020B0604020202020204" pitchFamily="34" charset="0"/>
              </a:defRPr>
            </a:lvl1pPr>
          </a:lstStyle>
          <a:p>
            <a:r>
              <a:rPr lang="de-DE" dirty="0"/>
              <a:t>Ort, Datum</a:t>
            </a:r>
          </a:p>
        </p:txBody>
      </p:sp>
      <p:pic>
        <p:nvPicPr>
          <p:cNvPr id="5" name="Grafik 4">
            <a:extLst>
              <a:ext uri="{FF2B5EF4-FFF2-40B4-BE49-F238E27FC236}">
                <a16:creationId xmlns:a16="http://schemas.microsoft.com/office/drawing/2014/main" id="{EE37C231-BB2C-7F18-4E17-79D2690FFA1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2330" y="488616"/>
            <a:ext cx="3210687" cy="547006"/>
          </a:xfrm>
          <a:prstGeom prst="rect">
            <a:avLst/>
          </a:prstGeom>
        </p:spPr>
      </p:pic>
      <p:pic>
        <p:nvPicPr>
          <p:cNvPr id="6" name="Grafik 5">
            <a:extLst>
              <a:ext uri="{FF2B5EF4-FFF2-40B4-BE49-F238E27FC236}">
                <a16:creationId xmlns:a16="http://schemas.microsoft.com/office/drawing/2014/main" id="{323F589B-3D1F-9BEB-A32F-704CB3727B3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76584" y="503633"/>
            <a:ext cx="2918529" cy="718742"/>
          </a:xfrm>
          <a:prstGeom prst="rect">
            <a:avLst/>
          </a:prstGeom>
        </p:spPr>
      </p:pic>
    </p:spTree>
    <p:extLst>
      <p:ext uri="{BB962C8B-B14F-4D97-AF65-F5344CB8AC3E}">
        <p14:creationId xmlns:p14="http://schemas.microsoft.com/office/powerpoint/2010/main" val="35218819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el_mit Bild_3zeilig">
    <p:spTree>
      <p:nvGrpSpPr>
        <p:cNvPr id="1" name=""/>
        <p:cNvGrpSpPr/>
        <p:nvPr/>
      </p:nvGrpSpPr>
      <p:grpSpPr>
        <a:xfrm>
          <a:off x="0" y="0"/>
          <a:ext cx="0" cy="0"/>
          <a:chOff x="0" y="0"/>
          <a:chExt cx="0" cy="0"/>
        </a:xfrm>
      </p:grpSpPr>
      <p:sp>
        <p:nvSpPr>
          <p:cNvPr id="30" name="Bildplatzhalter 29">
            <a:extLst>
              <a:ext uri="{FF2B5EF4-FFF2-40B4-BE49-F238E27FC236}">
                <a16:creationId xmlns:a16="http://schemas.microsoft.com/office/drawing/2014/main" id="{0C6460E8-563A-242F-DE87-0034FD44C4ED}"/>
              </a:ext>
            </a:extLst>
          </p:cNvPr>
          <p:cNvSpPr>
            <a:spLocks noGrp="1"/>
          </p:cNvSpPr>
          <p:nvPr>
            <p:ph type="pic" sz="quarter" idx="14"/>
          </p:nvPr>
        </p:nvSpPr>
        <p:spPr>
          <a:xfrm>
            <a:off x="0" y="1844683"/>
            <a:ext cx="12192000" cy="5013325"/>
          </a:xfrm>
        </p:spPr>
        <p:txBody>
          <a:bodyPr/>
          <a:lstStyle/>
          <a:p>
            <a:r>
              <a:rPr lang="de-DE"/>
              <a:t>Bild durch Klicken auf Symbol hinzufügen</a:t>
            </a:r>
            <a:endParaRPr lang="de-DE" dirty="0"/>
          </a:p>
        </p:txBody>
      </p:sp>
      <p:sp>
        <p:nvSpPr>
          <p:cNvPr id="2" name="Titel 1">
            <a:extLst>
              <a:ext uri="{FF2B5EF4-FFF2-40B4-BE49-F238E27FC236}">
                <a16:creationId xmlns:a16="http://schemas.microsoft.com/office/drawing/2014/main" id="{F0DA0763-D510-D444-BAFA-9319ED5A7BD2}"/>
              </a:ext>
            </a:extLst>
          </p:cNvPr>
          <p:cNvSpPr>
            <a:spLocks noGrp="1"/>
          </p:cNvSpPr>
          <p:nvPr>
            <p:ph type="title"/>
          </p:nvPr>
        </p:nvSpPr>
        <p:spPr>
          <a:xfrm>
            <a:off x="697983" y="2324497"/>
            <a:ext cx="8638380" cy="1344279"/>
          </a:xfrm>
        </p:spPr>
        <p:txBody>
          <a:bodyPr wrap="square" rIns="907200">
            <a:spAutoFit/>
          </a:bodyPr>
          <a:lstStyle>
            <a:lvl1pPr>
              <a:lnSpc>
                <a:spcPts val="5401"/>
              </a:lnSpc>
              <a:defRPr>
                <a:solidFill>
                  <a:schemeClr val="bg1"/>
                </a:solidFill>
              </a:defRPr>
            </a:lvl1pPr>
          </a:lstStyle>
          <a:p>
            <a:r>
              <a:rPr lang="de-DE"/>
              <a:t>Mastertitelformat bearbeiten</a:t>
            </a:r>
            <a:endParaRPr lang="de-DE" dirty="0"/>
          </a:p>
        </p:txBody>
      </p:sp>
      <p:sp>
        <p:nvSpPr>
          <p:cNvPr id="3" name="Textplatzhalter 22">
            <a:extLst>
              <a:ext uri="{FF2B5EF4-FFF2-40B4-BE49-F238E27FC236}">
                <a16:creationId xmlns:a16="http://schemas.microsoft.com/office/drawing/2014/main" id="{4250232A-EFA7-1D6C-D3D6-1D3DFC8743DB}"/>
              </a:ext>
              <a:ext uri="{C183D7F6-B498-43B3-948B-1728B52AA6E4}">
                <adec:decorative xmlns:adec="http://schemas.microsoft.com/office/drawing/2017/decorative" val="0"/>
              </a:ext>
            </a:extLst>
          </p:cNvPr>
          <p:cNvSpPr>
            <a:spLocks noGrp="1"/>
          </p:cNvSpPr>
          <p:nvPr>
            <p:ph type="body" sz="quarter" idx="15"/>
          </p:nvPr>
        </p:nvSpPr>
        <p:spPr>
          <a:xfrm>
            <a:off x="736083" y="4351345"/>
            <a:ext cx="7341809" cy="1413570"/>
          </a:xfrm>
          <a:solidFill>
            <a:schemeClr val="bg1"/>
          </a:solidFill>
        </p:spPr>
        <p:txBody>
          <a:bodyPr wrap="square" lIns="324000" tIns="234000" bIns="450000" anchor="t" anchorCtr="0">
            <a:spAutoFit/>
          </a:bodyPr>
          <a:lstStyle>
            <a:lvl1pPr>
              <a:lnSpc>
                <a:spcPts val="2798"/>
              </a:lnSpc>
              <a:spcAft>
                <a:spcPts val="751"/>
              </a:spcAft>
              <a:defRPr sz="2300" b="1">
                <a:solidFill>
                  <a:schemeClr val="tx2"/>
                </a:solidFill>
              </a:defRPr>
            </a:lvl1pPr>
            <a:lvl2pPr>
              <a:defRPr/>
            </a:lvl2pPr>
          </a:lstStyle>
          <a:p>
            <a:pPr lvl="0"/>
            <a:r>
              <a:rPr lang="de-DE" dirty="0"/>
              <a:t>Mastertextformat bearbeiten</a:t>
            </a:r>
          </a:p>
          <a:p>
            <a:pPr lvl="1"/>
            <a:r>
              <a:rPr lang="de-DE" dirty="0"/>
              <a:t>Zweite Ebene</a:t>
            </a:r>
          </a:p>
        </p:txBody>
      </p:sp>
    </p:spTree>
    <p:extLst>
      <p:ext uri="{BB962C8B-B14F-4D97-AF65-F5344CB8AC3E}">
        <p14:creationId xmlns:p14="http://schemas.microsoft.com/office/powerpoint/2010/main" val="38468805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el_mit Bild_1zeilig">
    <p:spTree>
      <p:nvGrpSpPr>
        <p:cNvPr id="1" name=""/>
        <p:cNvGrpSpPr/>
        <p:nvPr/>
      </p:nvGrpSpPr>
      <p:grpSpPr>
        <a:xfrm>
          <a:off x="0" y="0"/>
          <a:ext cx="0" cy="0"/>
          <a:chOff x="0" y="0"/>
          <a:chExt cx="0" cy="0"/>
        </a:xfrm>
      </p:grpSpPr>
      <p:sp>
        <p:nvSpPr>
          <p:cNvPr id="30" name="Bildplatzhalter 29">
            <a:extLst>
              <a:ext uri="{FF2B5EF4-FFF2-40B4-BE49-F238E27FC236}">
                <a16:creationId xmlns:a16="http://schemas.microsoft.com/office/drawing/2014/main" id="{0C6460E8-563A-242F-DE87-0034FD44C4ED}"/>
              </a:ext>
            </a:extLst>
          </p:cNvPr>
          <p:cNvSpPr>
            <a:spLocks noGrp="1"/>
          </p:cNvSpPr>
          <p:nvPr>
            <p:ph type="pic" sz="quarter" idx="14"/>
          </p:nvPr>
        </p:nvSpPr>
        <p:spPr>
          <a:xfrm>
            <a:off x="0" y="1844683"/>
            <a:ext cx="12192000" cy="5013325"/>
          </a:xfrm>
        </p:spPr>
        <p:txBody>
          <a:bodyPr/>
          <a:lstStyle/>
          <a:p>
            <a:r>
              <a:rPr lang="de-DE"/>
              <a:t>Bild durch Klicken auf Symbol hinzufügen</a:t>
            </a:r>
            <a:endParaRPr lang="de-DE" dirty="0"/>
          </a:p>
        </p:txBody>
      </p:sp>
      <p:sp>
        <p:nvSpPr>
          <p:cNvPr id="2" name="Titel 1">
            <a:extLst>
              <a:ext uri="{FF2B5EF4-FFF2-40B4-BE49-F238E27FC236}">
                <a16:creationId xmlns:a16="http://schemas.microsoft.com/office/drawing/2014/main" id="{F0DA0763-D510-D444-BAFA-9319ED5A7BD2}"/>
              </a:ext>
            </a:extLst>
          </p:cNvPr>
          <p:cNvSpPr>
            <a:spLocks noGrp="1"/>
          </p:cNvSpPr>
          <p:nvPr>
            <p:ph type="title"/>
          </p:nvPr>
        </p:nvSpPr>
        <p:spPr>
          <a:xfrm>
            <a:off x="697983" y="2324493"/>
            <a:ext cx="8638380" cy="651781"/>
          </a:xfrm>
        </p:spPr>
        <p:txBody>
          <a:bodyPr wrap="square" rIns="540000">
            <a:spAutoFit/>
          </a:bodyPr>
          <a:lstStyle>
            <a:lvl1pPr>
              <a:lnSpc>
                <a:spcPts val="5401"/>
              </a:lnSpc>
              <a:defRPr>
                <a:solidFill>
                  <a:schemeClr val="bg1"/>
                </a:solidFill>
              </a:defRPr>
            </a:lvl1pPr>
          </a:lstStyle>
          <a:p>
            <a:r>
              <a:rPr lang="de-DE"/>
              <a:t>Mastertitelformat bearbeiten</a:t>
            </a:r>
            <a:endParaRPr lang="de-DE" dirty="0"/>
          </a:p>
        </p:txBody>
      </p:sp>
      <p:sp>
        <p:nvSpPr>
          <p:cNvPr id="12" name="Textplatzhalter 22">
            <a:extLst>
              <a:ext uri="{FF2B5EF4-FFF2-40B4-BE49-F238E27FC236}">
                <a16:creationId xmlns:a16="http://schemas.microsoft.com/office/drawing/2014/main" id="{2C854BFE-6242-2F24-8BAC-CD830AC5BC5B}"/>
              </a:ext>
              <a:ext uri="{C183D7F6-B498-43B3-948B-1728B52AA6E4}">
                <adec:decorative xmlns:adec="http://schemas.microsoft.com/office/drawing/2017/decorative" val="0"/>
              </a:ext>
            </a:extLst>
          </p:cNvPr>
          <p:cNvSpPr>
            <a:spLocks noGrp="1"/>
          </p:cNvSpPr>
          <p:nvPr>
            <p:ph type="body" sz="quarter" idx="15"/>
          </p:nvPr>
        </p:nvSpPr>
        <p:spPr>
          <a:xfrm>
            <a:off x="553290" y="3022247"/>
            <a:ext cx="7341809" cy="1413570"/>
          </a:xfrm>
          <a:solidFill>
            <a:schemeClr val="bg1"/>
          </a:solidFill>
        </p:spPr>
        <p:txBody>
          <a:bodyPr wrap="square" lIns="324000" tIns="234000" bIns="450000" anchor="t" anchorCtr="0">
            <a:spAutoFit/>
          </a:bodyPr>
          <a:lstStyle>
            <a:lvl1pPr>
              <a:lnSpc>
                <a:spcPts val="2798"/>
              </a:lnSpc>
              <a:spcAft>
                <a:spcPts val="751"/>
              </a:spcAft>
              <a:defRPr sz="2300" b="1">
                <a:solidFill>
                  <a:schemeClr val="tx2"/>
                </a:solidFill>
              </a:defRPr>
            </a:lvl1pPr>
            <a:lvl2pPr>
              <a:defRPr/>
            </a:lvl2pPr>
          </a:lstStyle>
          <a:p>
            <a:pPr lvl="0"/>
            <a:r>
              <a:rPr lang="de-DE"/>
              <a:t>Mastertextformat bearbeiten</a:t>
            </a:r>
          </a:p>
          <a:p>
            <a:pPr lvl="1"/>
            <a:r>
              <a:rPr lang="de-DE"/>
              <a:t>Zweite Ebene</a:t>
            </a:r>
          </a:p>
        </p:txBody>
      </p:sp>
      <p:pic>
        <p:nvPicPr>
          <p:cNvPr id="6" name="Grafik 5">
            <a:extLst>
              <a:ext uri="{FF2B5EF4-FFF2-40B4-BE49-F238E27FC236}">
                <a16:creationId xmlns:a16="http://schemas.microsoft.com/office/drawing/2014/main" id="{A16B1D78-0DC7-499B-AE75-4FFAD7974A4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31605" y="345215"/>
            <a:ext cx="3850930" cy="509682"/>
          </a:xfrm>
          <a:prstGeom prst="rect">
            <a:avLst/>
          </a:prstGeom>
        </p:spPr>
      </p:pic>
    </p:spTree>
    <p:extLst>
      <p:ext uri="{BB962C8B-B14F-4D97-AF65-F5344CB8AC3E}">
        <p14:creationId xmlns:p14="http://schemas.microsoft.com/office/powerpoint/2010/main" val="15042128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el_mit Bild_2zeilig">
    <p:bg>
      <p:bgPr>
        <a:solidFill>
          <a:schemeClr val="bg1"/>
        </a:solidFill>
        <a:effectLst/>
      </p:bgPr>
    </p:bg>
    <p:spTree>
      <p:nvGrpSpPr>
        <p:cNvPr id="1" name=""/>
        <p:cNvGrpSpPr/>
        <p:nvPr/>
      </p:nvGrpSpPr>
      <p:grpSpPr>
        <a:xfrm>
          <a:off x="0" y="0"/>
          <a:ext cx="0" cy="0"/>
          <a:chOff x="0" y="0"/>
          <a:chExt cx="0" cy="0"/>
        </a:xfrm>
      </p:grpSpPr>
      <p:sp>
        <p:nvSpPr>
          <p:cNvPr id="30" name="Bildplatzhalter 29">
            <a:extLst>
              <a:ext uri="{FF2B5EF4-FFF2-40B4-BE49-F238E27FC236}">
                <a16:creationId xmlns:a16="http://schemas.microsoft.com/office/drawing/2014/main" id="{0C6460E8-563A-242F-DE87-0034FD44C4ED}"/>
              </a:ext>
            </a:extLst>
          </p:cNvPr>
          <p:cNvSpPr>
            <a:spLocks noGrp="1"/>
          </p:cNvSpPr>
          <p:nvPr>
            <p:ph type="pic" sz="quarter" idx="14"/>
          </p:nvPr>
        </p:nvSpPr>
        <p:spPr>
          <a:xfrm>
            <a:off x="0" y="1844683"/>
            <a:ext cx="12192000" cy="5013325"/>
          </a:xfrm>
        </p:spPr>
        <p:txBody>
          <a:bodyPr/>
          <a:lstStyle/>
          <a:p>
            <a:r>
              <a:rPr lang="de-DE"/>
              <a:t>Bild durch Klicken auf Symbol hinzufügen</a:t>
            </a:r>
            <a:endParaRPr lang="de-DE" dirty="0"/>
          </a:p>
        </p:txBody>
      </p:sp>
      <p:sp>
        <p:nvSpPr>
          <p:cNvPr id="3" name="Textplatzhalter 22">
            <a:extLst>
              <a:ext uri="{FF2B5EF4-FFF2-40B4-BE49-F238E27FC236}">
                <a16:creationId xmlns:a16="http://schemas.microsoft.com/office/drawing/2014/main" id="{EB216DDE-1498-78EF-098A-F006E0A3A7DD}"/>
              </a:ext>
              <a:ext uri="{C183D7F6-B498-43B3-948B-1728B52AA6E4}">
                <adec:decorative xmlns:adec="http://schemas.microsoft.com/office/drawing/2017/decorative" val="0"/>
              </a:ext>
            </a:extLst>
          </p:cNvPr>
          <p:cNvSpPr>
            <a:spLocks noGrp="1"/>
          </p:cNvSpPr>
          <p:nvPr>
            <p:ph type="body" sz="quarter" idx="15"/>
          </p:nvPr>
        </p:nvSpPr>
        <p:spPr>
          <a:xfrm>
            <a:off x="554393" y="3707964"/>
            <a:ext cx="7341809" cy="1413570"/>
          </a:xfrm>
          <a:solidFill>
            <a:schemeClr val="bg1"/>
          </a:solidFill>
        </p:spPr>
        <p:txBody>
          <a:bodyPr wrap="square" lIns="324000" tIns="234000" bIns="450000" anchor="t" anchorCtr="0">
            <a:spAutoFit/>
          </a:bodyPr>
          <a:lstStyle>
            <a:lvl1pPr>
              <a:lnSpc>
                <a:spcPts val="2798"/>
              </a:lnSpc>
              <a:spcAft>
                <a:spcPts val="751"/>
              </a:spcAft>
              <a:defRPr sz="2300" b="1">
                <a:solidFill>
                  <a:schemeClr val="tx2"/>
                </a:solidFill>
              </a:defRPr>
            </a:lvl1pPr>
            <a:lvl2pPr>
              <a:defRPr/>
            </a:lvl2pPr>
          </a:lstStyle>
          <a:p>
            <a:pPr lvl="0"/>
            <a:r>
              <a:rPr lang="de-DE"/>
              <a:t>Mastertextformat bearbeiten</a:t>
            </a:r>
          </a:p>
          <a:p>
            <a:pPr lvl="1"/>
            <a:r>
              <a:rPr lang="de-DE"/>
              <a:t>Zweite Ebene</a:t>
            </a:r>
          </a:p>
        </p:txBody>
      </p:sp>
      <p:sp>
        <p:nvSpPr>
          <p:cNvPr id="4" name="Titel 3">
            <a:extLst>
              <a:ext uri="{FF2B5EF4-FFF2-40B4-BE49-F238E27FC236}">
                <a16:creationId xmlns:a16="http://schemas.microsoft.com/office/drawing/2014/main" id="{FCBFC481-68CA-46A7-9B37-24C2A2A6441D}"/>
              </a:ext>
            </a:extLst>
          </p:cNvPr>
          <p:cNvSpPr>
            <a:spLocks noGrp="1"/>
          </p:cNvSpPr>
          <p:nvPr>
            <p:ph type="title"/>
          </p:nvPr>
        </p:nvSpPr>
        <p:spPr/>
        <p:txBody>
          <a:bodyPr/>
          <a:lstStyle/>
          <a:p>
            <a:r>
              <a:rPr lang="de-DE"/>
              <a:t>Mastertitelformat bearbeiten</a:t>
            </a:r>
            <a:endParaRPr lang="de-DE" dirty="0"/>
          </a:p>
        </p:txBody>
      </p:sp>
      <p:pic>
        <p:nvPicPr>
          <p:cNvPr id="11" name="Grafik 10">
            <a:extLst>
              <a:ext uri="{FF2B5EF4-FFF2-40B4-BE49-F238E27FC236}">
                <a16:creationId xmlns:a16="http://schemas.microsoft.com/office/drawing/2014/main" id="{C7CBF530-DC21-464D-8659-F34848D89067}"/>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540000" y="298800"/>
            <a:ext cx="2131200" cy="540000"/>
          </a:xfrm>
          <a:prstGeom prst="rect">
            <a:avLst/>
          </a:prstGeom>
        </p:spPr>
      </p:pic>
    </p:spTree>
    <p:extLst>
      <p:ext uri="{BB962C8B-B14F-4D97-AF65-F5344CB8AC3E}">
        <p14:creationId xmlns:p14="http://schemas.microsoft.com/office/powerpoint/2010/main" val="27319699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Titel_mit Bild_3zeilig">
    <p:spTree>
      <p:nvGrpSpPr>
        <p:cNvPr id="1" name=""/>
        <p:cNvGrpSpPr/>
        <p:nvPr/>
      </p:nvGrpSpPr>
      <p:grpSpPr>
        <a:xfrm>
          <a:off x="0" y="0"/>
          <a:ext cx="0" cy="0"/>
          <a:chOff x="0" y="0"/>
          <a:chExt cx="0" cy="0"/>
        </a:xfrm>
      </p:grpSpPr>
      <p:sp>
        <p:nvSpPr>
          <p:cNvPr id="30" name="Bildplatzhalter 29">
            <a:extLst>
              <a:ext uri="{FF2B5EF4-FFF2-40B4-BE49-F238E27FC236}">
                <a16:creationId xmlns:a16="http://schemas.microsoft.com/office/drawing/2014/main" id="{0C6460E8-563A-242F-DE87-0034FD44C4ED}"/>
              </a:ext>
            </a:extLst>
          </p:cNvPr>
          <p:cNvSpPr>
            <a:spLocks noGrp="1"/>
          </p:cNvSpPr>
          <p:nvPr>
            <p:ph type="pic" sz="quarter" idx="14"/>
          </p:nvPr>
        </p:nvSpPr>
        <p:spPr>
          <a:xfrm>
            <a:off x="0" y="1844683"/>
            <a:ext cx="12192000" cy="5013325"/>
          </a:xfrm>
        </p:spPr>
        <p:txBody>
          <a:bodyPr/>
          <a:lstStyle/>
          <a:p>
            <a:r>
              <a:rPr lang="de-DE"/>
              <a:t>Bild durch Klicken auf Symbol hinzufügen</a:t>
            </a:r>
            <a:endParaRPr lang="de-DE" dirty="0"/>
          </a:p>
        </p:txBody>
      </p:sp>
      <p:sp>
        <p:nvSpPr>
          <p:cNvPr id="2" name="Titel 1">
            <a:extLst>
              <a:ext uri="{FF2B5EF4-FFF2-40B4-BE49-F238E27FC236}">
                <a16:creationId xmlns:a16="http://schemas.microsoft.com/office/drawing/2014/main" id="{F0DA0763-D510-D444-BAFA-9319ED5A7BD2}"/>
              </a:ext>
            </a:extLst>
          </p:cNvPr>
          <p:cNvSpPr>
            <a:spLocks noGrp="1"/>
          </p:cNvSpPr>
          <p:nvPr>
            <p:ph type="title"/>
          </p:nvPr>
        </p:nvSpPr>
        <p:spPr>
          <a:xfrm>
            <a:off x="697983" y="2324493"/>
            <a:ext cx="8638380" cy="651781"/>
          </a:xfrm>
        </p:spPr>
        <p:txBody>
          <a:bodyPr wrap="square" rIns="540000">
            <a:spAutoFit/>
          </a:bodyPr>
          <a:lstStyle>
            <a:lvl1pPr>
              <a:lnSpc>
                <a:spcPts val="5401"/>
              </a:lnSpc>
              <a:defRPr>
                <a:solidFill>
                  <a:schemeClr val="bg1"/>
                </a:solidFill>
              </a:defRPr>
            </a:lvl1pPr>
          </a:lstStyle>
          <a:p>
            <a:r>
              <a:rPr lang="de-DE"/>
              <a:t>Mastertitelformat bearbeiten</a:t>
            </a:r>
            <a:endParaRPr lang="de-DE" dirty="0"/>
          </a:p>
        </p:txBody>
      </p:sp>
      <p:sp>
        <p:nvSpPr>
          <p:cNvPr id="3" name="Textplatzhalter 22">
            <a:extLst>
              <a:ext uri="{FF2B5EF4-FFF2-40B4-BE49-F238E27FC236}">
                <a16:creationId xmlns:a16="http://schemas.microsoft.com/office/drawing/2014/main" id="{4250232A-EFA7-1D6C-D3D6-1D3DFC8743DB}"/>
              </a:ext>
              <a:ext uri="{C183D7F6-B498-43B3-948B-1728B52AA6E4}">
                <adec:decorative xmlns:adec="http://schemas.microsoft.com/office/drawing/2017/decorative" val="0"/>
              </a:ext>
            </a:extLst>
          </p:cNvPr>
          <p:cNvSpPr>
            <a:spLocks noGrp="1"/>
          </p:cNvSpPr>
          <p:nvPr>
            <p:ph type="body" sz="quarter" idx="15"/>
          </p:nvPr>
        </p:nvSpPr>
        <p:spPr>
          <a:xfrm>
            <a:off x="554390" y="4393681"/>
            <a:ext cx="7341809" cy="1413570"/>
          </a:xfrm>
          <a:solidFill>
            <a:schemeClr val="bg1"/>
          </a:solidFill>
        </p:spPr>
        <p:txBody>
          <a:bodyPr wrap="square" lIns="324000" tIns="234000" bIns="450000" anchor="t" anchorCtr="0">
            <a:spAutoFit/>
          </a:bodyPr>
          <a:lstStyle>
            <a:lvl1pPr>
              <a:lnSpc>
                <a:spcPts val="2798"/>
              </a:lnSpc>
              <a:spcAft>
                <a:spcPts val="751"/>
              </a:spcAft>
              <a:defRPr sz="2300" b="1">
                <a:solidFill>
                  <a:schemeClr val="tx2"/>
                </a:solidFill>
              </a:defRPr>
            </a:lvl1pPr>
            <a:lvl2pPr>
              <a:defRPr/>
            </a:lvl2pPr>
          </a:lstStyle>
          <a:p>
            <a:pPr lvl="0"/>
            <a:r>
              <a:rPr lang="de-DE"/>
              <a:t>Mastertextformat bearbeiten</a:t>
            </a:r>
          </a:p>
          <a:p>
            <a:pPr lvl="1"/>
            <a:r>
              <a:rPr lang="de-DE"/>
              <a:t>Zweite Ebene</a:t>
            </a:r>
          </a:p>
        </p:txBody>
      </p:sp>
      <p:pic>
        <p:nvPicPr>
          <p:cNvPr id="7" name="Grafik 6">
            <a:extLst>
              <a:ext uri="{FF2B5EF4-FFF2-40B4-BE49-F238E27FC236}">
                <a16:creationId xmlns:a16="http://schemas.microsoft.com/office/drawing/2014/main" id="{CA9884F1-D9F4-4C72-B4FF-65B226363CB6}"/>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540000" y="298800"/>
            <a:ext cx="2131200" cy="540000"/>
          </a:xfrm>
          <a:prstGeom prst="rect">
            <a:avLst/>
          </a:prstGeom>
        </p:spPr>
      </p:pic>
    </p:spTree>
    <p:extLst>
      <p:ext uri="{BB962C8B-B14F-4D97-AF65-F5344CB8AC3E}">
        <p14:creationId xmlns:p14="http://schemas.microsoft.com/office/powerpoint/2010/main" val="18987343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el_ohne Bild">
    <p:spTree>
      <p:nvGrpSpPr>
        <p:cNvPr id="1" name=""/>
        <p:cNvGrpSpPr/>
        <p:nvPr/>
      </p:nvGrpSpPr>
      <p:grpSpPr>
        <a:xfrm>
          <a:off x="0" y="0"/>
          <a:ext cx="0" cy="0"/>
          <a:chOff x="0" y="0"/>
          <a:chExt cx="0" cy="0"/>
        </a:xfrm>
      </p:grpSpPr>
      <p:sp>
        <p:nvSpPr>
          <p:cNvPr id="18" name="Titel 1">
            <a:extLst>
              <a:ext uri="{FF2B5EF4-FFF2-40B4-BE49-F238E27FC236}">
                <a16:creationId xmlns:a16="http://schemas.microsoft.com/office/drawing/2014/main" id="{A18564EA-AF32-F40D-A7BF-232D5678FB79}"/>
              </a:ext>
            </a:extLst>
          </p:cNvPr>
          <p:cNvSpPr>
            <a:spLocks noGrp="1"/>
          </p:cNvSpPr>
          <p:nvPr>
            <p:ph type="title"/>
          </p:nvPr>
        </p:nvSpPr>
        <p:spPr>
          <a:xfrm>
            <a:off x="460805" y="2666714"/>
            <a:ext cx="8361403" cy="1712563"/>
          </a:xfrm>
        </p:spPr>
        <p:txBody>
          <a:bodyPr wrap="none" lIns="720000" tIns="630000" rIns="720000" bIns="558000" anchor="ctr" anchorCtr="0"/>
          <a:lstStyle>
            <a:lvl1pPr>
              <a:lnSpc>
                <a:spcPts val="3959"/>
              </a:lnSpc>
              <a:defRPr sz="3500">
                <a:solidFill>
                  <a:schemeClr val="tx2"/>
                </a:solidFill>
              </a:defRPr>
            </a:lvl1pPr>
          </a:lstStyle>
          <a:p>
            <a:r>
              <a:rPr lang="de-DE"/>
              <a:t>Mastertitelformat bearbeiten</a:t>
            </a:r>
            <a:endParaRPr lang="de-DE" dirty="0"/>
          </a:p>
        </p:txBody>
      </p:sp>
      <p:pic>
        <p:nvPicPr>
          <p:cNvPr id="5" name="Grafik 4">
            <a:extLst>
              <a:ext uri="{FF2B5EF4-FFF2-40B4-BE49-F238E27FC236}">
                <a16:creationId xmlns:a16="http://schemas.microsoft.com/office/drawing/2014/main" id="{0606B135-00F2-48DE-AD86-DA05DD6BFA15}"/>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540000" y="298800"/>
            <a:ext cx="2131200" cy="540000"/>
          </a:xfrm>
          <a:prstGeom prst="rect">
            <a:avLst/>
          </a:prstGeom>
        </p:spPr>
      </p:pic>
    </p:spTree>
    <p:extLst>
      <p:ext uri="{BB962C8B-B14F-4D97-AF65-F5344CB8AC3E}">
        <p14:creationId xmlns:p14="http://schemas.microsoft.com/office/powerpoint/2010/main" val="14247737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Agenda_positiv">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739705-46EB-5E2A-0DCB-5661BDE8D54F}"/>
              </a:ext>
            </a:extLst>
          </p:cNvPr>
          <p:cNvSpPr>
            <a:spLocks noGrp="1"/>
          </p:cNvSpPr>
          <p:nvPr>
            <p:ph type="title" hasCustomPrompt="1"/>
          </p:nvPr>
        </p:nvSpPr>
        <p:spPr>
          <a:xfrm>
            <a:off x="461176" y="1776539"/>
            <a:ext cx="4792979" cy="512961"/>
          </a:xfrm>
        </p:spPr>
        <p:txBody>
          <a:bodyPr wrap="none">
            <a:spAutoFit/>
          </a:bodyPr>
          <a:lstStyle>
            <a:lvl1pPr>
              <a:lnSpc>
                <a:spcPts val="3991"/>
              </a:lnSpc>
              <a:defRPr sz="3500"/>
            </a:lvl1pPr>
          </a:lstStyle>
          <a:p>
            <a:r>
              <a:rPr lang="de-DE" dirty="0"/>
              <a:t>Headline hinzufügen</a:t>
            </a:r>
          </a:p>
        </p:txBody>
      </p:sp>
      <p:sp>
        <p:nvSpPr>
          <p:cNvPr id="8" name="Text Placeholder 2">
            <a:extLst>
              <a:ext uri="{FF2B5EF4-FFF2-40B4-BE49-F238E27FC236}">
                <a16:creationId xmlns:a16="http://schemas.microsoft.com/office/drawing/2014/main" id="{E5DFD66D-7CEA-AC81-5FFE-E8D970335F44}"/>
              </a:ext>
              <a:ext uri="{C183D7F6-B498-43B3-948B-1728B52AA6E4}">
                <adec:decorative xmlns:adec="http://schemas.microsoft.com/office/drawing/2017/decorative" val="0"/>
              </a:ext>
            </a:extLst>
          </p:cNvPr>
          <p:cNvSpPr>
            <a:spLocks noGrp="1"/>
          </p:cNvSpPr>
          <p:nvPr>
            <p:ph idx="1"/>
          </p:nvPr>
        </p:nvSpPr>
        <p:spPr>
          <a:xfrm>
            <a:off x="461177" y="2583015"/>
            <a:ext cx="11269663" cy="3339086"/>
          </a:xfrm>
          <a:prstGeom prst="rect">
            <a:avLst/>
          </a:prstGeom>
        </p:spPr>
        <p:txBody>
          <a:bodyPr vert="horz" lIns="0" tIns="0" rIns="0" bIns="0" numCol="2" spcCol="921600" rtlCol="0">
            <a:noAutofit/>
          </a:bodyPr>
          <a:lstStyle>
            <a:lvl1pPr marL="457145" indent="-457145">
              <a:lnSpc>
                <a:spcPts val="2401"/>
              </a:lnSpc>
              <a:spcBef>
                <a:spcPts val="0"/>
              </a:spcBef>
              <a:spcAft>
                <a:spcPts val="0"/>
              </a:spcAft>
              <a:buClr>
                <a:schemeClr val="tx2"/>
              </a:buClr>
              <a:buFont typeface="+mj-lt"/>
              <a:buAutoNum type="arabicPeriod"/>
              <a:defRPr sz="2000" b="0">
                <a:solidFill>
                  <a:schemeClr val="tx1"/>
                </a:solidFill>
                <a:latin typeface="Open Sans SemiBold" pitchFamily="2" charset="0"/>
                <a:ea typeface="Open Sans SemiBold" pitchFamily="2" charset="0"/>
                <a:cs typeface="Open Sans SemiBold" pitchFamily="2" charset="0"/>
              </a:defRPr>
            </a:lvl1pPr>
            <a:lvl2pPr marL="914292" indent="-457145">
              <a:lnSpc>
                <a:spcPts val="2401"/>
              </a:lnSpc>
              <a:spcBef>
                <a:spcPts val="0"/>
              </a:spcBef>
              <a:buClr>
                <a:schemeClr val="tx2"/>
              </a:buClr>
              <a:buFont typeface="+mj-lt"/>
              <a:buAutoNum type="alphaLcPeriod"/>
              <a:defRPr sz="2000">
                <a:latin typeface="Open Sans SemiBold" pitchFamily="2" charset="0"/>
                <a:ea typeface="Open Sans SemiBold" pitchFamily="2" charset="0"/>
                <a:cs typeface="Open Sans SemiBold" pitchFamily="2" charset="0"/>
              </a:defRPr>
            </a:lvl2pPr>
            <a:lvl3pPr marL="1371439" indent="-457145">
              <a:lnSpc>
                <a:spcPts val="2401"/>
              </a:lnSpc>
              <a:spcBef>
                <a:spcPts val="0"/>
              </a:spcBef>
              <a:buClr>
                <a:schemeClr val="tx2"/>
              </a:buClr>
              <a:buFont typeface="+mj-lt"/>
              <a:buAutoNum type="romanUcPeriod"/>
              <a:defRPr sz="2000">
                <a:latin typeface="Open Sans SemiBold" pitchFamily="2" charset="0"/>
                <a:ea typeface="Open Sans SemiBold" pitchFamily="2" charset="0"/>
                <a:cs typeface="Open Sans SemiBold" pitchFamily="2" charset="0"/>
              </a:defRPr>
            </a:lvl3pPr>
            <a:lvl4pPr marL="371430" indent="-371430">
              <a:lnSpc>
                <a:spcPts val="2401"/>
              </a:lnSpc>
              <a:spcBef>
                <a:spcPts val="0"/>
              </a:spcBef>
              <a:buClr>
                <a:schemeClr val="tx2"/>
              </a:buClr>
              <a:buFont typeface="+mj-lt"/>
              <a:buAutoNum type="arabicPeriod"/>
              <a:defRPr sz="2000">
                <a:latin typeface="Open Sans SemiBold" pitchFamily="2" charset="0"/>
                <a:ea typeface="Open Sans SemiBold" pitchFamily="2" charset="0"/>
                <a:cs typeface="Open Sans SemiBold" pitchFamily="2" charset="0"/>
              </a:defRPr>
            </a:lvl4pPr>
            <a:lvl5pPr marL="371430" indent="-371430">
              <a:lnSpc>
                <a:spcPts val="2401"/>
              </a:lnSpc>
              <a:spcBef>
                <a:spcPts val="0"/>
              </a:spcBef>
              <a:buClr>
                <a:schemeClr val="tx2"/>
              </a:buClr>
              <a:buFont typeface="+mj-lt"/>
              <a:buAutoNum type="arabicPeriod"/>
              <a:defRPr sz="2000">
                <a:latin typeface="Open Sans SemiBold" pitchFamily="2" charset="0"/>
                <a:ea typeface="Open Sans SemiBold" pitchFamily="2" charset="0"/>
                <a:cs typeface="Open Sans SemiBold" pitchFamily="2"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pic>
        <p:nvPicPr>
          <p:cNvPr id="6" name="Grafik 5">
            <a:extLst>
              <a:ext uri="{FF2B5EF4-FFF2-40B4-BE49-F238E27FC236}">
                <a16:creationId xmlns:a16="http://schemas.microsoft.com/office/drawing/2014/main" id="{66EF3775-A6D2-4844-8C3A-E130619EE803}"/>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540000" y="298800"/>
            <a:ext cx="2131200" cy="540000"/>
          </a:xfrm>
          <a:prstGeom prst="rect">
            <a:avLst/>
          </a:prstGeom>
        </p:spPr>
      </p:pic>
    </p:spTree>
    <p:extLst>
      <p:ext uri="{BB962C8B-B14F-4D97-AF65-F5344CB8AC3E}">
        <p14:creationId xmlns:p14="http://schemas.microsoft.com/office/powerpoint/2010/main" val="15584226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Agenda_negativ">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BBDC111-116B-BD2D-F443-21BF28E6C7C1}"/>
              </a:ext>
              <a:ext uri="{C183D7F6-B498-43B3-948B-1728B52AA6E4}">
                <adec:decorative xmlns:adec="http://schemas.microsoft.com/office/drawing/2017/decorative" val="1"/>
              </a:ext>
            </a:extLst>
          </p:cNvPr>
          <p:cNvSpPr/>
          <p:nvPr userDrawn="1"/>
        </p:nvSpPr>
        <p:spPr>
          <a:xfrm>
            <a:off x="0" y="1844683"/>
            <a:ext cx="12192000" cy="501332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900"/>
          </a:p>
        </p:txBody>
      </p:sp>
      <p:sp>
        <p:nvSpPr>
          <p:cNvPr id="2" name="Titel 1">
            <a:extLst>
              <a:ext uri="{FF2B5EF4-FFF2-40B4-BE49-F238E27FC236}">
                <a16:creationId xmlns:a16="http://schemas.microsoft.com/office/drawing/2014/main" id="{9A739705-46EB-5E2A-0DCB-5661BDE8D54F}"/>
              </a:ext>
            </a:extLst>
          </p:cNvPr>
          <p:cNvSpPr>
            <a:spLocks noGrp="1"/>
          </p:cNvSpPr>
          <p:nvPr>
            <p:ph type="title" hasCustomPrompt="1"/>
          </p:nvPr>
        </p:nvSpPr>
        <p:spPr>
          <a:xfrm>
            <a:off x="461176" y="2237993"/>
            <a:ext cx="4792979" cy="512961"/>
          </a:xfrm>
        </p:spPr>
        <p:txBody>
          <a:bodyPr wrap="none">
            <a:spAutoFit/>
          </a:bodyPr>
          <a:lstStyle>
            <a:lvl1pPr>
              <a:lnSpc>
                <a:spcPts val="3991"/>
              </a:lnSpc>
              <a:defRPr sz="3500">
                <a:solidFill>
                  <a:schemeClr val="bg1"/>
                </a:solidFill>
              </a:defRPr>
            </a:lvl1pPr>
          </a:lstStyle>
          <a:p>
            <a:r>
              <a:rPr lang="de-DE" dirty="0"/>
              <a:t>Headline hinzufügen</a:t>
            </a:r>
          </a:p>
        </p:txBody>
      </p:sp>
      <p:sp>
        <p:nvSpPr>
          <p:cNvPr id="15" name="Text Placeholder 2">
            <a:extLst>
              <a:ext uri="{FF2B5EF4-FFF2-40B4-BE49-F238E27FC236}">
                <a16:creationId xmlns:a16="http://schemas.microsoft.com/office/drawing/2014/main" id="{2CBD2619-EF59-BAE1-55A7-814BC6EDF71B}"/>
              </a:ext>
            </a:extLst>
          </p:cNvPr>
          <p:cNvSpPr>
            <a:spLocks noGrp="1"/>
          </p:cNvSpPr>
          <p:nvPr>
            <p:ph idx="1"/>
          </p:nvPr>
        </p:nvSpPr>
        <p:spPr>
          <a:xfrm>
            <a:off x="461177" y="3043605"/>
            <a:ext cx="11269663" cy="923330"/>
          </a:xfrm>
          <a:prstGeom prst="rect">
            <a:avLst/>
          </a:prstGeom>
        </p:spPr>
        <p:txBody>
          <a:bodyPr vert="horz" wrap="square" lIns="0" tIns="0" rIns="0" bIns="0" numCol="2" spcCol="921600" rtlCol="0">
            <a:spAutoFit/>
          </a:bodyPr>
          <a:lstStyle>
            <a:lvl1pPr marL="457145" indent="-457145">
              <a:lnSpc>
                <a:spcPts val="2401"/>
              </a:lnSpc>
              <a:spcBef>
                <a:spcPts val="0"/>
              </a:spcBef>
              <a:spcAft>
                <a:spcPts val="0"/>
              </a:spcAft>
              <a:buClr>
                <a:schemeClr val="tx2">
                  <a:lumMod val="10000"/>
                  <a:lumOff val="90000"/>
                </a:schemeClr>
              </a:buClr>
              <a:buFont typeface="+mj-lt"/>
              <a:buAutoNum type="arabicPeriod"/>
              <a:defRPr sz="2000" b="0">
                <a:solidFill>
                  <a:schemeClr val="bg1"/>
                </a:solidFill>
                <a:latin typeface="Open Sans SemiBold" pitchFamily="2" charset="0"/>
                <a:ea typeface="Open Sans SemiBold" pitchFamily="2" charset="0"/>
                <a:cs typeface="Open Sans SemiBold" pitchFamily="2" charset="0"/>
              </a:defRPr>
            </a:lvl1pPr>
            <a:lvl2pPr marL="914292" indent="-457145">
              <a:lnSpc>
                <a:spcPts val="2401"/>
              </a:lnSpc>
              <a:spcBef>
                <a:spcPts val="0"/>
              </a:spcBef>
              <a:buClr>
                <a:schemeClr val="tx2">
                  <a:lumMod val="10000"/>
                  <a:lumOff val="90000"/>
                </a:schemeClr>
              </a:buClr>
              <a:buFont typeface="+mj-lt"/>
              <a:buAutoNum type="alphaLcPeriod"/>
              <a:defRPr sz="2000">
                <a:solidFill>
                  <a:schemeClr val="bg1"/>
                </a:solidFill>
                <a:latin typeface="Open Sans SemiBold" pitchFamily="2" charset="0"/>
                <a:ea typeface="Open Sans SemiBold" pitchFamily="2" charset="0"/>
                <a:cs typeface="Open Sans SemiBold" pitchFamily="2" charset="0"/>
              </a:defRPr>
            </a:lvl2pPr>
            <a:lvl3pPr marL="1371439" indent="-457145">
              <a:lnSpc>
                <a:spcPts val="2401"/>
              </a:lnSpc>
              <a:spcBef>
                <a:spcPts val="0"/>
              </a:spcBef>
              <a:buClr>
                <a:schemeClr val="tx2">
                  <a:lumMod val="10000"/>
                  <a:lumOff val="90000"/>
                </a:schemeClr>
              </a:buClr>
              <a:buFont typeface="+mj-lt"/>
              <a:buAutoNum type="romanUcPeriod"/>
              <a:defRPr sz="2000">
                <a:solidFill>
                  <a:schemeClr val="bg1"/>
                </a:solidFill>
                <a:latin typeface="Open Sans SemiBold" pitchFamily="2" charset="0"/>
                <a:ea typeface="Open Sans SemiBold" pitchFamily="2" charset="0"/>
                <a:cs typeface="Open Sans SemiBold" pitchFamily="2" charset="0"/>
              </a:defRPr>
            </a:lvl3pPr>
            <a:lvl4pPr marL="371430" indent="-371430">
              <a:lnSpc>
                <a:spcPts val="2401"/>
              </a:lnSpc>
              <a:spcBef>
                <a:spcPts val="0"/>
              </a:spcBef>
              <a:buClr>
                <a:schemeClr val="tx2">
                  <a:lumMod val="10000"/>
                  <a:lumOff val="90000"/>
                </a:schemeClr>
              </a:buClr>
              <a:buFont typeface="+mj-lt"/>
              <a:buAutoNum type="arabicPeriod"/>
              <a:defRPr sz="2000">
                <a:solidFill>
                  <a:schemeClr val="bg1"/>
                </a:solidFill>
                <a:latin typeface="Open Sans SemiBold" pitchFamily="2" charset="0"/>
                <a:ea typeface="Open Sans SemiBold" pitchFamily="2" charset="0"/>
                <a:cs typeface="Open Sans SemiBold" pitchFamily="2" charset="0"/>
              </a:defRPr>
            </a:lvl4pPr>
            <a:lvl5pPr marL="371430" indent="-371430">
              <a:lnSpc>
                <a:spcPts val="2401"/>
              </a:lnSpc>
              <a:spcBef>
                <a:spcPts val="0"/>
              </a:spcBef>
              <a:buClr>
                <a:schemeClr val="tx2">
                  <a:lumMod val="10000"/>
                  <a:lumOff val="90000"/>
                </a:schemeClr>
              </a:buClr>
              <a:buFont typeface="+mj-lt"/>
              <a:buAutoNum type="arabicPeriod"/>
              <a:defRPr sz="2000">
                <a:solidFill>
                  <a:schemeClr val="bg1"/>
                </a:solidFill>
                <a:latin typeface="Open Sans SemiBold" pitchFamily="2" charset="0"/>
                <a:ea typeface="Open Sans SemiBold" pitchFamily="2" charset="0"/>
                <a:cs typeface="Open Sans SemiBold" pitchFamily="2"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pic>
        <p:nvPicPr>
          <p:cNvPr id="10" name="Inhaltsplatzhalter 6">
            <a:extLst>
              <a:ext uri="{FF2B5EF4-FFF2-40B4-BE49-F238E27FC236}">
                <a16:creationId xmlns:a16="http://schemas.microsoft.com/office/drawing/2014/main" id="{7CE8522C-4C8B-4B68-89FB-19E767276B3A}"/>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352584" y="2953544"/>
            <a:ext cx="484326" cy="475456"/>
          </a:xfrm>
          <a:prstGeom prst="rect">
            <a:avLst/>
          </a:prstGeom>
        </p:spPr>
      </p:pic>
      <p:pic>
        <p:nvPicPr>
          <p:cNvPr id="11" name="Inhaltsplatzhalter 4">
            <a:extLst>
              <a:ext uri="{FF2B5EF4-FFF2-40B4-BE49-F238E27FC236}">
                <a16:creationId xmlns:a16="http://schemas.microsoft.com/office/drawing/2014/main" id="{4DCF501F-DE27-48E9-BA87-86C7E02489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1176" y="5805264"/>
            <a:ext cx="527767" cy="524835"/>
          </a:xfrm>
          <a:prstGeom prst="rect">
            <a:avLst/>
          </a:prstGeom>
        </p:spPr>
      </p:pic>
      <p:pic>
        <p:nvPicPr>
          <p:cNvPr id="8" name="Grafik 7">
            <a:extLst>
              <a:ext uri="{FF2B5EF4-FFF2-40B4-BE49-F238E27FC236}">
                <a16:creationId xmlns:a16="http://schemas.microsoft.com/office/drawing/2014/main" id="{D0762A39-272C-4404-92A3-D7552385608C}"/>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50772" y="288930"/>
            <a:ext cx="5080068" cy="672362"/>
          </a:xfrm>
          <a:prstGeom prst="rect">
            <a:avLst/>
          </a:prstGeom>
        </p:spPr>
      </p:pic>
    </p:spTree>
    <p:extLst>
      <p:ext uri="{BB962C8B-B14F-4D97-AF65-F5344CB8AC3E}">
        <p14:creationId xmlns:p14="http://schemas.microsoft.com/office/powerpoint/2010/main" val="38203767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Bild und Copy HL 1zeil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739705-46EB-5E2A-0DCB-5661BDE8D54F}"/>
              </a:ext>
            </a:extLst>
          </p:cNvPr>
          <p:cNvSpPr>
            <a:spLocks noGrp="1"/>
          </p:cNvSpPr>
          <p:nvPr>
            <p:ph type="title" hasCustomPrompt="1"/>
          </p:nvPr>
        </p:nvSpPr>
        <p:spPr>
          <a:xfrm>
            <a:off x="461179" y="1776537"/>
            <a:ext cx="5400673" cy="512961"/>
          </a:xfrm>
        </p:spPr>
        <p:txBody>
          <a:bodyPr wrap="none">
            <a:noAutofit/>
          </a:bodyPr>
          <a:lstStyle>
            <a:lvl1pPr>
              <a:lnSpc>
                <a:spcPts val="3991"/>
              </a:lnSpc>
              <a:defRPr sz="3500"/>
            </a:lvl1pPr>
          </a:lstStyle>
          <a:p>
            <a:r>
              <a:rPr lang="de-DE" dirty="0"/>
              <a:t>Headline hinzufügen</a:t>
            </a:r>
          </a:p>
        </p:txBody>
      </p:sp>
      <p:sp>
        <p:nvSpPr>
          <p:cNvPr id="12" name="Text Placeholder 2">
            <a:extLst>
              <a:ext uri="{FF2B5EF4-FFF2-40B4-BE49-F238E27FC236}">
                <a16:creationId xmlns:a16="http://schemas.microsoft.com/office/drawing/2014/main" id="{DB0741BB-0D1A-1956-108C-F0F741FA7119}"/>
              </a:ext>
            </a:extLst>
          </p:cNvPr>
          <p:cNvSpPr>
            <a:spLocks noGrp="1"/>
          </p:cNvSpPr>
          <p:nvPr>
            <p:ph idx="17" hasCustomPrompt="1"/>
          </p:nvPr>
        </p:nvSpPr>
        <p:spPr>
          <a:xfrm>
            <a:off x="461179" y="2333780"/>
            <a:ext cx="5400673" cy="306687"/>
          </a:xfrm>
          <a:prstGeom prst="rect">
            <a:avLst/>
          </a:prstGeom>
        </p:spPr>
        <p:txBody>
          <a:bodyPr vert="horz" lIns="0" tIns="0" rIns="0" bIns="0" rtlCol="0">
            <a:spAutoFit/>
          </a:bodyPr>
          <a:lstStyle>
            <a:lvl1pPr marL="0" indent="0">
              <a:lnSpc>
                <a:spcPts val="2497"/>
              </a:lnSpc>
              <a:spcBef>
                <a:spcPts val="0"/>
              </a:spcBef>
              <a:spcAft>
                <a:spcPts val="0"/>
              </a:spcAft>
              <a:buFontTx/>
              <a:buNone/>
              <a:defRPr sz="2000" b="1">
                <a:solidFill>
                  <a:schemeClr val="tx2"/>
                </a:solidFill>
                <a:latin typeface="Open Sans" pitchFamily="2" charset="0"/>
                <a:ea typeface="Open Sans" pitchFamily="2" charset="0"/>
                <a:cs typeface="Open Sans" pitchFamily="2" charset="0"/>
              </a:defRPr>
            </a:lvl1pPr>
            <a:lvl2pPr marL="0" indent="0">
              <a:lnSpc>
                <a:spcPts val="2249"/>
              </a:lnSpc>
              <a:spcBef>
                <a:spcPts val="0"/>
              </a:spcBef>
              <a:buFontTx/>
              <a:buNone/>
              <a:defRPr sz="1500">
                <a:latin typeface="Open Sans" pitchFamily="2" charset="0"/>
                <a:ea typeface="Open Sans" pitchFamily="2" charset="0"/>
                <a:cs typeface="Open Sans" pitchFamily="2" charset="0"/>
              </a:defRPr>
            </a:lvl2pPr>
            <a:lvl3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3pPr>
            <a:lvl4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4pPr>
            <a:lvl5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5pPr>
          </a:lstStyle>
          <a:p>
            <a:pPr lvl="0"/>
            <a:r>
              <a:rPr lang="de-DE" dirty="0" err="1"/>
              <a:t>Subhead</a:t>
            </a:r>
            <a:r>
              <a:rPr lang="de-DE" dirty="0"/>
              <a:t> hinzufügen</a:t>
            </a:r>
            <a:endParaRPr lang="en-US" dirty="0"/>
          </a:p>
        </p:txBody>
      </p:sp>
      <p:sp>
        <p:nvSpPr>
          <p:cNvPr id="18" name="Bildplatzhalter 16">
            <a:extLst>
              <a:ext uri="{FF2B5EF4-FFF2-40B4-BE49-F238E27FC236}">
                <a16:creationId xmlns:a16="http://schemas.microsoft.com/office/drawing/2014/main" id="{D4F45101-A256-9159-88D0-BD8F918A49B4}"/>
              </a:ext>
            </a:extLst>
          </p:cNvPr>
          <p:cNvSpPr>
            <a:spLocks noGrp="1"/>
          </p:cNvSpPr>
          <p:nvPr>
            <p:ph type="pic" sz="quarter" idx="14"/>
          </p:nvPr>
        </p:nvSpPr>
        <p:spPr>
          <a:xfrm>
            <a:off x="6409801" y="1924186"/>
            <a:ext cx="5320800" cy="3920400"/>
          </a:xfrm>
          <a:prstGeom prst="rect">
            <a:avLst/>
          </a:prstGeom>
          <a:solidFill>
            <a:schemeClr val="bg1">
              <a:lumMod val="85000"/>
            </a:schemeClr>
          </a:solidFill>
        </p:spPr>
        <p:txBody>
          <a:bodyPr/>
          <a:lstStyle/>
          <a:p>
            <a:r>
              <a:rPr lang="de-DE"/>
              <a:t>Bild durch Klicken auf Symbol hinzufügen</a:t>
            </a:r>
          </a:p>
        </p:txBody>
      </p:sp>
      <p:sp>
        <p:nvSpPr>
          <p:cNvPr id="13" name="Text Placeholder 2">
            <a:extLst>
              <a:ext uri="{FF2B5EF4-FFF2-40B4-BE49-F238E27FC236}">
                <a16:creationId xmlns:a16="http://schemas.microsoft.com/office/drawing/2014/main" id="{DCCE5DD7-85E7-7C24-EA43-05699FEE2B4A}"/>
              </a:ext>
            </a:extLst>
          </p:cNvPr>
          <p:cNvSpPr>
            <a:spLocks noGrp="1"/>
          </p:cNvSpPr>
          <p:nvPr>
            <p:ph idx="18" hasCustomPrompt="1"/>
          </p:nvPr>
        </p:nvSpPr>
        <p:spPr>
          <a:xfrm>
            <a:off x="461179" y="2884939"/>
            <a:ext cx="5400673" cy="3038952"/>
          </a:xfrm>
          <a:prstGeom prst="rect">
            <a:avLst/>
          </a:prstGeom>
        </p:spPr>
        <p:txBody>
          <a:bodyPr vert="horz" lIns="0" tIns="0" rIns="0" bIns="0" rtlCol="0">
            <a:noAutofit/>
          </a:bodyPr>
          <a:lstStyle>
            <a:lvl1pPr marL="0" indent="0">
              <a:lnSpc>
                <a:spcPts val="2249"/>
              </a:lnSpc>
              <a:spcBef>
                <a:spcPts val="0"/>
              </a:spcBef>
              <a:spcAft>
                <a:spcPts val="0"/>
              </a:spcAft>
              <a:buFontTx/>
              <a:buNone/>
              <a:defRPr sz="1500" b="0">
                <a:solidFill>
                  <a:schemeClr val="tx1"/>
                </a:solidFill>
                <a:latin typeface="Open Sans" pitchFamily="2" charset="0"/>
                <a:ea typeface="Open Sans" pitchFamily="2" charset="0"/>
                <a:cs typeface="Open Sans" pitchFamily="2" charset="0"/>
              </a:defRPr>
            </a:lvl1pPr>
            <a:lvl2pPr marL="0" indent="0">
              <a:lnSpc>
                <a:spcPts val="2249"/>
              </a:lnSpc>
              <a:spcBef>
                <a:spcPts val="0"/>
              </a:spcBef>
              <a:buFontTx/>
              <a:buNone/>
              <a:defRPr sz="1500">
                <a:latin typeface="Open Sans" pitchFamily="2" charset="0"/>
                <a:ea typeface="Open Sans" pitchFamily="2" charset="0"/>
                <a:cs typeface="Open Sans" pitchFamily="2" charset="0"/>
              </a:defRPr>
            </a:lvl2pPr>
            <a:lvl3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3pPr>
            <a:lvl4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4pPr>
            <a:lvl5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5pPr>
          </a:lstStyle>
          <a:p>
            <a:pPr lvl="0"/>
            <a:r>
              <a:rPr lang="de-DE" dirty="0"/>
              <a:t>Copy hinzufügen</a:t>
            </a:r>
            <a:endParaRPr lang="en-US" dirty="0"/>
          </a:p>
        </p:txBody>
      </p:sp>
      <p:pic>
        <p:nvPicPr>
          <p:cNvPr id="10" name="Grafik 9">
            <a:extLst>
              <a:ext uri="{FF2B5EF4-FFF2-40B4-BE49-F238E27FC236}">
                <a16:creationId xmlns:a16="http://schemas.microsoft.com/office/drawing/2014/main" id="{A998770E-F9DE-4977-9CDA-EECE3194EFAB}"/>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540000" y="298800"/>
            <a:ext cx="2131200" cy="540000"/>
          </a:xfrm>
          <a:prstGeom prst="rect">
            <a:avLst/>
          </a:prstGeom>
        </p:spPr>
      </p:pic>
      <p:pic>
        <p:nvPicPr>
          <p:cNvPr id="14" name="Inhaltsplatzhalter 6">
            <a:extLst>
              <a:ext uri="{FF2B5EF4-FFF2-40B4-BE49-F238E27FC236}">
                <a16:creationId xmlns:a16="http://schemas.microsoft.com/office/drawing/2014/main" id="{30D628DA-1834-410A-AA01-7390B8943B23}"/>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80576" y="1873424"/>
            <a:ext cx="484326" cy="475456"/>
          </a:xfrm>
          <a:prstGeom prst="rect">
            <a:avLst/>
          </a:prstGeom>
        </p:spPr>
      </p:pic>
      <p:pic>
        <p:nvPicPr>
          <p:cNvPr id="15" name="Inhaltsplatzhalter 4">
            <a:extLst>
              <a:ext uri="{FF2B5EF4-FFF2-40B4-BE49-F238E27FC236}">
                <a16:creationId xmlns:a16="http://schemas.microsoft.com/office/drawing/2014/main" id="{A7ECA28F-FBEC-4655-846B-0269803F1CD1}"/>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30150" y="5402014"/>
            <a:ext cx="527767" cy="524835"/>
          </a:xfrm>
          <a:prstGeom prst="rect">
            <a:avLst/>
          </a:prstGeom>
        </p:spPr>
      </p:pic>
    </p:spTree>
    <p:extLst>
      <p:ext uri="{BB962C8B-B14F-4D97-AF65-F5344CB8AC3E}">
        <p14:creationId xmlns:p14="http://schemas.microsoft.com/office/powerpoint/2010/main" val="34852322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_Bild und Copy HL 1zeil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739705-46EB-5E2A-0DCB-5661BDE8D54F}"/>
              </a:ext>
            </a:extLst>
          </p:cNvPr>
          <p:cNvSpPr>
            <a:spLocks noGrp="1"/>
          </p:cNvSpPr>
          <p:nvPr>
            <p:ph type="title" hasCustomPrompt="1"/>
          </p:nvPr>
        </p:nvSpPr>
        <p:spPr>
          <a:xfrm>
            <a:off x="461177" y="1776537"/>
            <a:ext cx="11269663" cy="512961"/>
          </a:xfrm>
        </p:spPr>
        <p:txBody>
          <a:bodyPr wrap="none">
            <a:noAutofit/>
          </a:bodyPr>
          <a:lstStyle>
            <a:lvl1pPr>
              <a:lnSpc>
                <a:spcPts val="3991"/>
              </a:lnSpc>
              <a:defRPr sz="3500"/>
            </a:lvl1pPr>
          </a:lstStyle>
          <a:p>
            <a:r>
              <a:rPr lang="de-DE" dirty="0"/>
              <a:t>Headline hinzufügen</a:t>
            </a:r>
          </a:p>
        </p:txBody>
      </p:sp>
      <p:sp>
        <p:nvSpPr>
          <p:cNvPr id="12" name="Text Placeholder 2">
            <a:extLst>
              <a:ext uri="{FF2B5EF4-FFF2-40B4-BE49-F238E27FC236}">
                <a16:creationId xmlns:a16="http://schemas.microsoft.com/office/drawing/2014/main" id="{DB0741BB-0D1A-1956-108C-F0F741FA7119}"/>
              </a:ext>
            </a:extLst>
          </p:cNvPr>
          <p:cNvSpPr>
            <a:spLocks noGrp="1"/>
          </p:cNvSpPr>
          <p:nvPr>
            <p:ph idx="17" hasCustomPrompt="1"/>
          </p:nvPr>
        </p:nvSpPr>
        <p:spPr>
          <a:xfrm>
            <a:off x="461177" y="2333780"/>
            <a:ext cx="11269663" cy="306687"/>
          </a:xfrm>
          <a:prstGeom prst="rect">
            <a:avLst/>
          </a:prstGeom>
        </p:spPr>
        <p:txBody>
          <a:bodyPr vert="horz" wrap="square" lIns="0" tIns="0" rIns="0" bIns="0" rtlCol="0">
            <a:spAutoFit/>
          </a:bodyPr>
          <a:lstStyle>
            <a:lvl1pPr marL="0" indent="0">
              <a:lnSpc>
                <a:spcPts val="2497"/>
              </a:lnSpc>
              <a:spcBef>
                <a:spcPts val="0"/>
              </a:spcBef>
              <a:spcAft>
                <a:spcPts val="0"/>
              </a:spcAft>
              <a:buFontTx/>
              <a:buNone/>
              <a:defRPr sz="2000" b="1">
                <a:solidFill>
                  <a:schemeClr val="tx2"/>
                </a:solidFill>
                <a:latin typeface="Open Sans" pitchFamily="2" charset="0"/>
                <a:ea typeface="Open Sans" pitchFamily="2" charset="0"/>
                <a:cs typeface="Open Sans" pitchFamily="2" charset="0"/>
              </a:defRPr>
            </a:lvl1pPr>
            <a:lvl2pPr marL="0" indent="0">
              <a:lnSpc>
                <a:spcPts val="2249"/>
              </a:lnSpc>
              <a:spcBef>
                <a:spcPts val="0"/>
              </a:spcBef>
              <a:buFontTx/>
              <a:buNone/>
              <a:defRPr sz="1500">
                <a:latin typeface="Open Sans" pitchFamily="2" charset="0"/>
                <a:ea typeface="Open Sans" pitchFamily="2" charset="0"/>
                <a:cs typeface="Open Sans" pitchFamily="2" charset="0"/>
              </a:defRPr>
            </a:lvl2pPr>
            <a:lvl3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3pPr>
            <a:lvl4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4pPr>
            <a:lvl5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5pPr>
          </a:lstStyle>
          <a:p>
            <a:pPr lvl="0"/>
            <a:r>
              <a:rPr lang="de-DE" dirty="0" err="1"/>
              <a:t>Subhead</a:t>
            </a:r>
            <a:r>
              <a:rPr lang="de-DE" dirty="0"/>
              <a:t> hinzufügen</a:t>
            </a:r>
            <a:endParaRPr lang="en-US" dirty="0"/>
          </a:p>
        </p:txBody>
      </p:sp>
      <p:sp>
        <p:nvSpPr>
          <p:cNvPr id="13" name="Text Placeholder 2">
            <a:extLst>
              <a:ext uri="{FF2B5EF4-FFF2-40B4-BE49-F238E27FC236}">
                <a16:creationId xmlns:a16="http://schemas.microsoft.com/office/drawing/2014/main" id="{DCCE5DD7-85E7-7C24-EA43-05699FEE2B4A}"/>
              </a:ext>
            </a:extLst>
          </p:cNvPr>
          <p:cNvSpPr>
            <a:spLocks noGrp="1"/>
          </p:cNvSpPr>
          <p:nvPr>
            <p:ph idx="18" hasCustomPrompt="1"/>
          </p:nvPr>
        </p:nvSpPr>
        <p:spPr>
          <a:xfrm>
            <a:off x="461177" y="2884939"/>
            <a:ext cx="11269663" cy="3038952"/>
          </a:xfrm>
          <a:prstGeom prst="rect">
            <a:avLst/>
          </a:prstGeom>
        </p:spPr>
        <p:txBody>
          <a:bodyPr vert="horz" lIns="0" tIns="0" rIns="0" bIns="0" rtlCol="0">
            <a:noAutofit/>
          </a:bodyPr>
          <a:lstStyle>
            <a:lvl1pPr marL="0" indent="0">
              <a:lnSpc>
                <a:spcPts val="2249"/>
              </a:lnSpc>
              <a:spcBef>
                <a:spcPts val="0"/>
              </a:spcBef>
              <a:spcAft>
                <a:spcPts val="0"/>
              </a:spcAft>
              <a:buFontTx/>
              <a:buNone/>
              <a:defRPr sz="1500" b="0">
                <a:solidFill>
                  <a:schemeClr val="tx1"/>
                </a:solidFill>
                <a:latin typeface="Open Sans" pitchFamily="2" charset="0"/>
                <a:ea typeface="Open Sans" pitchFamily="2" charset="0"/>
                <a:cs typeface="Open Sans" pitchFamily="2" charset="0"/>
              </a:defRPr>
            </a:lvl1pPr>
            <a:lvl2pPr marL="0" indent="0">
              <a:lnSpc>
                <a:spcPts val="2249"/>
              </a:lnSpc>
              <a:spcBef>
                <a:spcPts val="0"/>
              </a:spcBef>
              <a:buFontTx/>
              <a:buNone/>
              <a:defRPr sz="1500">
                <a:latin typeface="Open Sans" pitchFamily="2" charset="0"/>
                <a:ea typeface="Open Sans" pitchFamily="2" charset="0"/>
                <a:cs typeface="Open Sans" pitchFamily="2" charset="0"/>
              </a:defRPr>
            </a:lvl2pPr>
            <a:lvl3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3pPr>
            <a:lvl4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4pPr>
            <a:lvl5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5pPr>
          </a:lstStyle>
          <a:p>
            <a:pPr lvl="0"/>
            <a:r>
              <a:rPr lang="de-DE" dirty="0"/>
              <a:t>Copy hinzufügen</a:t>
            </a:r>
            <a:endParaRPr lang="en-US" dirty="0"/>
          </a:p>
        </p:txBody>
      </p:sp>
      <p:pic>
        <p:nvPicPr>
          <p:cNvPr id="7" name="Grafik 6">
            <a:extLst>
              <a:ext uri="{FF2B5EF4-FFF2-40B4-BE49-F238E27FC236}">
                <a16:creationId xmlns:a16="http://schemas.microsoft.com/office/drawing/2014/main" id="{72B84D43-C7AA-4234-AC86-CEAB9AAFCF95}"/>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540000" y="298800"/>
            <a:ext cx="2131200" cy="540000"/>
          </a:xfrm>
          <a:prstGeom prst="rect">
            <a:avLst/>
          </a:prstGeom>
        </p:spPr>
      </p:pic>
    </p:spTree>
    <p:extLst>
      <p:ext uri="{BB962C8B-B14F-4D97-AF65-F5344CB8AC3E}">
        <p14:creationId xmlns:p14="http://schemas.microsoft.com/office/powerpoint/2010/main" val="945282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Bild und Copy HL 2zeil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739705-46EB-5E2A-0DCB-5661BDE8D54F}"/>
              </a:ext>
            </a:extLst>
          </p:cNvPr>
          <p:cNvSpPr>
            <a:spLocks noGrp="1"/>
          </p:cNvSpPr>
          <p:nvPr>
            <p:ph type="title" hasCustomPrompt="1"/>
          </p:nvPr>
        </p:nvSpPr>
        <p:spPr>
          <a:xfrm>
            <a:off x="461179" y="1776533"/>
            <a:ext cx="5400673" cy="982116"/>
          </a:xfrm>
        </p:spPr>
        <p:txBody>
          <a:bodyPr>
            <a:noAutofit/>
          </a:bodyPr>
          <a:lstStyle>
            <a:lvl1pPr>
              <a:lnSpc>
                <a:spcPts val="3991"/>
              </a:lnSpc>
              <a:defRPr sz="3500"/>
            </a:lvl1pPr>
          </a:lstStyle>
          <a:p>
            <a:r>
              <a:rPr lang="de-DE" dirty="0"/>
              <a:t>Headline hinzufügen</a:t>
            </a:r>
          </a:p>
        </p:txBody>
      </p:sp>
      <p:sp>
        <p:nvSpPr>
          <p:cNvPr id="15" name="Text Placeholder 2">
            <a:extLst>
              <a:ext uri="{FF2B5EF4-FFF2-40B4-BE49-F238E27FC236}">
                <a16:creationId xmlns:a16="http://schemas.microsoft.com/office/drawing/2014/main" id="{2CBD2619-EF59-BAE1-55A7-814BC6EDF71B}"/>
              </a:ext>
            </a:extLst>
          </p:cNvPr>
          <p:cNvSpPr>
            <a:spLocks noGrp="1"/>
          </p:cNvSpPr>
          <p:nvPr>
            <p:ph idx="1" hasCustomPrompt="1"/>
          </p:nvPr>
        </p:nvSpPr>
        <p:spPr>
          <a:xfrm>
            <a:off x="461179" y="2841777"/>
            <a:ext cx="5400673" cy="634290"/>
          </a:xfrm>
          <a:prstGeom prst="rect">
            <a:avLst/>
          </a:prstGeom>
        </p:spPr>
        <p:txBody>
          <a:bodyPr vert="horz" lIns="0" tIns="0" rIns="0" bIns="0" rtlCol="0">
            <a:noAutofit/>
          </a:bodyPr>
          <a:lstStyle>
            <a:lvl1pPr marL="0" indent="0">
              <a:lnSpc>
                <a:spcPts val="2497"/>
              </a:lnSpc>
              <a:spcBef>
                <a:spcPts val="0"/>
              </a:spcBef>
              <a:spcAft>
                <a:spcPts val="0"/>
              </a:spcAft>
              <a:buFontTx/>
              <a:buNone/>
              <a:defRPr sz="2000" b="1">
                <a:solidFill>
                  <a:schemeClr val="tx2"/>
                </a:solidFill>
                <a:latin typeface="Open Sans" pitchFamily="2" charset="0"/>
                <a:ea typeface="Open Sans" pitchFamily="2" charset="0"/>
                <a:cs typeface="Open Sans" pitchFamily="2" charset="0"/>
              </a:defRPr>
            </a:lvl1pPr>
            <a:lvl2pPr marL="0" indent="0">
              <a:lnSpc>
                <a:spcPts val="2249"/>
              </a:lnSpc>
              <a:spcBef>
                <a:spcPts val="0"/>
              </a:spcBef>
              <a:buFontTx/>
              <a:buNone/>
              <a:defRPr sz="1500">
                <a:latin typeface="Open Sans" pitchFamily="2" charset="0"/>
                <a:ea typeface="Open Sans" pitchFamily="2" charset="0"/>
                <a:cs typeface="Open Sans" pitchFamily="2" charset="0"/>
              </a:defRPr>
            </a:lvl2pPr>
            <a:lvl3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3pPr>
            <a:lvl4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4pPr>
            <a:lvl5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5pPr>
          </a:lstStyle>
          <a:p>
            <a:pPr lvl="0"/>
            <a:r>
              <a:rPr lang="de-DE" dirty="0" err="1"/>
              <a:t>Subhead</a:t>
            </a:r>
            <a:r>
              <a:rPr lang="de-DE" dirty="0"/>
              <a:t> hinzufügen</a:t>
            </a:r>
            <a:endParaRPr lang="en-US" dirty="0"/>
          </a:p>
        </p:txBody>
      </p:sp>
      <p:sp>
        <p:nvSpPr>
          <p:cNvPr id="18" name="Bildplatzhalter 16">
            <a:extLst>
              <a:ext uri="{FF2B5EF4-FFF2-40B4-BE49-F238E27FC236}">
                <a16:creationId xmlns:a16="http://schemas.microsoft.com/office/drawing/2014/main" id="{D4F45101-A256-9159-88D0-BD8F918A49B4}"/>
              </a:ext>
            </a:extLst>
          </p:cNvPr>
          <p:cNvSpPr>
            <a:spLocks noGrp="1"/>
          </p:cNvSpPr>
          <p:nvPr>
            <p:ph type="pic" sz="quarter" idx="14"/>
          </p:nvPr>
        </p:nvSpPr>
        <p:spPr>
          <a:xfrm>
            <a:off x="6409801" y="1924186"/>
            <a:ext cx="5320800" cy="3920400"/>
          </a:xfrm>
          <a:prstGeom prst="rect">
            <a:avLst/>
          </a:prstGeom>
          <a:solidFill>
            <a:schemeClr val="bg1">
              <a:lumMod val="85000"/>
            </a:schemeClr>
          </a:solidFill>
        </p:spPr>
        <p:txBody>
          <a:bodyPr/>
          <a:lstStyle/>
          <a:p>
            <a:r>
              <a:rPr lang="de-DE"/>
              <a:t>Bild durch Klicken auf Symbol hinzufügen</a:t>
            </a:r>
          </a:p>
        </p:txBody>
      </p:sp>
      <p:sp>
        <p:nvSpPr>
          <p:cNvPr id="12" name="Text Placeholder 2">
            <a:extLst>
              <a:ext uri="{FF2B5EF4-FFF2-40B4-BE49-F238E27FC236}">
                <a16:creationId xmlns:a16="http://schemas.microsoft.com/office/drawing/2014/main" id="{51D0E4D2-404B-56B9-7BA9-BF2E67C29EE8}"/>
              </a:ext>
            </a:extLst>
          </p:cNvPr>
          <p:cNvSpPr>
            <a:spLocks noGrp="1"/>
          </p:cNvSpPr>
          <p:nvPr>
            <p:ph idx="17" hasCustomPrompt="1"/>
          </p:nvPr>
        </p:nvSpPr>
        <p:spPr>
          <a:xfrm>
            <a:off x="461179" y="3476067"/>
            <a:ext cx="5400673" cy="2447824"/>
          </a:xfrm>
          <a:prstGeom prst="rect">
            <a:avLst/>
          </a:prstGeom>
        </p:spPr>
        <p:txBody>
          <a:bodyPr vert="horz" lIns="0" tIns="0" rIns="0" bIns="0" rtlCol="0">
            <a:noAutofit/>
          </a:bodyPr>
          <a:lstStyle>
            <a:lvl1pPr marL="0" indent="0">
              <a:lnSpc>
                <a:spcPts val="2249"/>
              </a:lnSpc>
              <a:spcBef>
                <a:spcPts val="0"/>
              </a:spcBef>
              <a:spcAft>
                <a:spcPts val="0"/>
              </a:spcAft>
              <a:buFontTx/>
              <a:buNone/>
              <a:defRPr sz="1500" b="0">
                <a:solidFill>
                  <a:schemeClr val="tx1"/>
                </a:solidFill>
                <a:latin typeface="Open Sans" pitchFamily="2" charset="0"/>
                <a:ea typeface="Open Sans" pitchFamily="2" charset="0"/>
                <a:cs typeface="Open Sans" pitchFamily="2" charset="0"/>
              </a:defRPr>
            </a:lvl1pPr>
            <a:lvl2pPr marL="0" indent="0">
              <a:lnSpc>
                <a:spcPts val="2249"/>
              </a:lnSpc>
              <a:spcBef>
                <a:spcPts val="0"/>
              </a:spcBef>
              <a:buFontTx/>
              <a:buNone/>
              <a:defRPr sz="1500">
                <a:latin typeface="Open Sans" pitchFamily="2" charset="0"/>
                <a:ea typeface="Open Sans" pitchFamily="2" charset="0"/>
                <a:cs typeface="Open Sans" pitchFamily="2" charset="0"/>
              </a:defRPr>
            </a:lvl2pPr>
            <a:lvl3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3pPr>
            <a:lvl4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4pPr>
            <a:lvl5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5pPr>
          </a:lstStyle>
          <a:p>
            <a:pPr lvl="0"/>
            <a:r>
              <a:rPr lang="de-DE" dirty="0"/>
              <a:t>Copy hinzufügen</a:t>
            </a:r>
            <a:endParaRPr lang="en-US" dirty="0"/>
          </a:p>
        </p:txBody>
      </p:sp>
      <p:pic>
        <p:nvPicPr>
          <p:cNvPr id="10" name="Grafik 9">
            <a:extLst>
              <a:ext uri="{FF2B5EF4-FFF2-40B4-BE49-F238E27FC236}">
                <a16:creationId xmlns:a16="http://schemas.microsoft.com/office/drawing/2014/main" id="{DEEEC1BD-7788-4321-8813-698ED16BABD3}"/>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540000" y="298800"/>
            <a:ext cx="2131200" cy="540000"/>
          </a:xfrm>
          <a:prstGeom prst="rect">
            <a:avLst/>
          </a:prstGeom>
        </p:spPr>
      </p:pic>
      <p:pic>
        <p:nvPicPr>
          <p:cNvPr id="11" name="Grafik 10">
            <a:extLst>
              <a:ext uri="{FF2B5EF4-FFF2-40B4-BE49-F238E27FC236}">
                <a16:creationId xmlns:a16="http://schemas.microsoft.com/office/drawing/2014/main" id="{C5BDF1EC-CCD7-427E-8A68-E7D63DA7829D}"/>
              </a:ext>
            </a:extLst>
          </p:cNvPr>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084029" y="1811531"/>
            <a:ext cx="755015" cy="765810"/>
          </a:xfrm>
          <a:prstGeom prst="rect">
            <a:avLst/>
          </a:prstGeom>
          <a:noFill/>
          <a:ln>
            <a:noFill/>
          </a:ln>
        </p:spPr>
      </p:pic>
      <p:pic>
        <p:nvPicPr>
          <p:cNvPr id="13" name="Inhaltsplatzhalter 4">
            <a:extLst>
              <a:ext uri="{FF2B5EF4-FFF2-40B4-BE49-F238E27FC236}">
                <a16:creationId xmlns:a16="http://schemas.microsoft.com/office/drawing/2014/main" id="{2E925889-A1A9-4A18-9E5E-3A8C618BBEBD}"/>
              </a:ext>
            </a:extLst>
          </p:cNvPr>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97662" y="5147910"/>
            <a:ext cx="806450" cy="801370"/>
          </a:xfrm>
          <a:prstGeom prst="rect">
            <a:avLst/>
          </a:prstGeom>
        </p:spPr>
      </p:pic>
    </p:spTree>
    <p:extLst>
      <p:ext uri="{BB962C8B-B14F-4D97-AF65-F5344CB8AC3E}">
        <p14:creationId xmlns:p14="http://schemas.microsoft.com/office/powerpoint/2010/main" val="2702755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elfolie Foto mittel">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24012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3893607"/>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4510018"/>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15937" y="5371779"/>
            <a:ext cx="3459715" cy="365125"/>
          </a:xfrm>
        </p:spPr>
        <p:txBody>
          <a:bodyPr lIns="0" tIns="0" rIns="0" bIns="0"/>
          <a:lstStyle>
            <a:lvl1pPr>
              <a:defRPr sz="1300">
                <a:latin typeface="Arial" panose="020B0604020202020204" pitchFamily="34" charset="0"/>
                <a:cs typeface="Arial" panose="020B0604020202020204" pitchFamily="34" charset="0"/>
              </a:defRPr>
            </a:lvl1pPr>
          </a:lstStyle>
          <a:p>
            <a:r>
              <a:rPr lang="de-DE" dirty="0"/>
              <a:t>Ort, Datum</a:t>
            </a:r>
          </a:p>
        </p:txBody>
      </p:sp>
      <p:pic>
        <p:nvPicPr>
          <p:cNvPr id="5" name="Grafik 4">
            <a:extLst>
              <a:ext uri="{FF2B5EF4-FFF2-40B4-BE49-F238E27FC236}">
                <a16:creationId xmlns:a16="http://schemas.microsoft.com/office/drawing/2014/main" id="{5AFA4718-B88B-7027-6C7A-E2A99720C5E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38607" y="417732"/>
            <a:ext cx="2162916" cy="797969"/>
          </a:xfrm>
          <a:prstGeom prst="rect">
            <a:avLst/>
          </a:prstGeom>
        </p:spPr>
      </p:pic>
      <p:pic>
        <p:nvPicPr>
          <p:cNvPr id="6" name="Grafik 5">
            <a:extLst>
              <a:ext uri="{FF2B5EF4-FFF2-40B4-BE49-F238E27FC236}">
                <a16:creationId xmlns:a16="http://schemas.microsoft.com/office/drawing/2014/main" id="{D8AAE996-3AAF-6ACD-FFCC-80DE2F66D71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938292" y="437754"/>
            <a:ext cx="4761197" cy="630157"/>
          </a:xfrm>
          <a:prstGeom prst="rect">
            <a:avLst/>
          </a:prstGeom>
        </p:spPr>
      </p:pic>
    </p:spTree>
    <p:extLst>
      <p:ext uri="{BB962C8B-B14F-4D97-AF65-F5344CB8AC3E}">
        <p14:creationId xmlns:p14="http://schemas.microsoft.com/office/powerpoint/2010/main" val="39675408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Bild und Bullets HL 1zeil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739705-46EB-5E2A-0DCB-5661BDE8D54F}"/>
              </a:ext>
            </a:extLst>
          </p:cNvPr>
          <p:cNvSpPr>
            <a:spLocks noGrp="1"/>
          </p:cNvSpPr>
          <p:nvPr>
            <p:ph type="title" hasCustomPrompt="1"/>
          </p:nvPr>
        </p:nvSpPr>
        <p:spPr>
          <a:xfrm>
            <a:off x="777602" y="2163600"/>
            <a:ext cx="5084244" cy="475200"/>
          </a:xfrm>
        </p:spPr>
        <p:txBody>
          <a:bodyPr wrap="none">
            <a:noAutofit/>
          </a:bodyPr>
          <a:lstStyle>
            <a:lvl1pPr>
              <a:lnSpc>
                <a:spcPts val="3991"/>
              </a:lnSpc>
              <a:defRPr sz="3500"/>
            </a:lvl1pPr>
          </a:lstStyle>
          <a:p>
            <a:r>
              <a:rPr lang="de-DE" dirty="0"/>
              <a:t>Headline hinzufügen</a:t>
            </a:r>
          </a:p>
        </p:txBody>
      </p:sp>
      <p:sp>
        <p:nvSpPr>
          <p:cNvPr id="15" name="Text Placeholder 2">
            <a:extLst>
              <a:ext uri="{FF2B5EF4-FFF2-40B4-BE49-F238E27FC236}">
                <a16:creationId xmlns:a16="http://schemas.microsoft.com/office/drawing/2014/main" id="{3C4D16B5-2A58-A576-F9F3-01187B9D049F}"/>
              </a:ext>
            </a:extLst>
          </p:cNvPr>
          <p:cNvSpPr>
            <a:spLocks noGrp="1"/>
          </p:cNvSpPr>
          <p:nvPr>
            <p:ph idx="17" hasCustomPrompt="1"/>
          </p:nvPr>
        </p:nvSpPr>
        <p:spPr>
          <a:xfrm>
            <a:off x="777602" y="2721929"/>
            <a:ext cx="5084244" cy="634290"/>
          </a:xfrm>
          <a:prstGeom prst="rect">
            <a:avLst/>
          </a:prstGeom>
        </p:spPr>
        <p:txBody>
          <a:bodyPr vert="horz" lIns="0" tIns="0" rIns="0" bIns="0" rtlCol="0">
            <a:noAutofit/>
          </a:bodyPr>
          <a:lstStyle>
            <a:lvl1pPr marL="0" indent="0">
              <a:lnSpc>
                <a:spcPts val="2497"/>
              </a:lnSpc>
              <a:spcBef>
                <a:spcPts val="0"/>
              </a:spcBef>
              <a:spcAft>
                <a:spcPts val="0"/>
              </a:spcAft>
              <a:buFontTx/>
              <a:buNone/>
              <a:defRPr sz="2000" b="1">
                <a:solidFill>
                  <a:schemeClr val="tx2"/>
                </a:solidFill>
                <a:latin typeface="Open Sans" pitchFamily="2" charset="0"/>
                <a:ea typeface="Open Sans" pitchFamily="2" charset="0"/>
                <a:cs typeface="Open Sans" pitchFamily="2" charset="0"/>
              </a:defRPr>
            </a:lvl1pPr>
            <a:lvl2pPr marL="0" indent="0">
              <a:lnSpc>
                <a:spcPts val="2249"/>
              </a:lnSpc>
              <a:spcBef>
                <a:spcPts val="0"/>
              </a:spcBef>
              <a:buFontTx/>
              <a:buNone/>
              <a:defRPr sz="1500">
                <a:latin typeface="Open Sans" pitchFamily="2" charset="0"/>
                <a:ea typeface="Open Sans" pitchFamily="2" charset="0"/>
                <a:cs typeface="Open Sans" pitchFamily="2" charset="0"/>
              </a:defRPr>
            </a:lvl2pPr>
            <a:lvl3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3pPr>
            <a:lvl4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4pPr>
            <a:lvl5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5pPr>
          </a:lstStyle>
          <a:p>
            <a:pPr lvl="0"/>
            <a:r>
              <a:rPr lang="de-DE" dirty="0" err="1"/>
              <a:t>Subhead</a:t>
            </a:r>
            <a:r>
              <a:rPr lang="de-DE" dirty="0"/>
              <a:t> hinzufügen</a:t>
            </a:r>
            <a:endParaRPr lang="en-US" dirty="0"/>
          </a:p>
        </p:txBody>
      </p:sp>
      <p:sp>
        <p:nvSpPr>
          <p:cNvPr id="18" name="Bildplatzhalter 16">
            <a:extLst>
              <a:ext uri="{FF2B5EF4-FFF2-40B4-BE49-F238E27FC236}">
                <a16:creationId xmlns:a16="http://schemas.microsoft.com/office/drawing/2014/main" id="{D4F45101-A256-9159-88D0-BD8F918A49B4}"/>
              </a:ext>
            </a:extLst>
          </p:cNvPr>
          <p:cNvSpPr>
            <a:spLocks noGrp="1"/>
          </p:cNvSpPr>
          <p:nvPr>
            <p:ph type="pic" sz="quarter" idx="14"/>
          </p:nvPr>
        </p:nvSpPr>
        <p:spPr>
          <a:xfrm>
            <a:off x="6409801" y="1924186"/>
            <a:ext cx="5320800" cy="3920400"/>
          </a:xfrm>
          <a:prstGeom prst="rect">
            <a:avLst/>
          </a:prstGeom>
          <a:solidFill>
            <a:schemeClr val="bg1">
              <a:lumMod val="85000"/>
            </a:schemeClr>
          </a:solidFill>
        </p:spPr>
        <p:txBody>
          <a:bodyPr/>
          <a:lstStyle/>
          <a:p>
            <a:r>
              <a:rPr lang="de-DE"/>
              <a:t>Bild durch Klicken auf Symbol hinzufügen</a:t>
            </a:r>
          </a:p>
        </p:txBody>
      </p:sp>
      <p:sp>
        <p:nvSpPr>
          <p:cNvPr id="14" name="Text Placeholder 2">
            <a:extLst>
              <a:ext uri="{FF2B5EF4-FFF2-40B4-BE49-F238E27FC236}">
                <a16:creationId xmlns:a16="http://schemas.microsoft.com/office/drawing/2014/main" id="{1DF6B1D8-3690-8A4C-B5F4-EF653B03D4CA}"/>
              </a:ext>
            </a:extLst>
          </p:cNvPr>
          <p:cNvSpPr>
            <a:spLocks noGrp="1"/>
          </p:cNvSpPr>
          <p:nvPr>
            <p:ph idx="18" hasCustomPrompt="1"/>
          </p:nvPr>
        </p:nvSpPr>
        <p:spPr>
          <a:xfrm>
            <a:off x="777547" y="3356218"/>
            <a:ext cx="5084244" cy="2391110"/>
          </a:xfrm>
          <a:prstGeom prst="rect">
            <a:avLst/>
          </a:prstGeom>
        </p:spPr>
        <p:txBody>
          <a:bodyPr vert="horz" wrap="square" lIns="0" tIns="0" rIns="0" bIns="0" rtlCol="0">
            <a:noAutofit/>
          </a:bodyPr>
          <a:lstStyle>
            <a:lvl1pPr marL="228572" indent="-228572">
              <a:lnSpc>
                <a:spcPts val="2249"/>
              </a:lnSpc>
              <a:spcBef>
                <a:spcPts val="0"/>
              </a:spcBef>
              <a:spcAft>
                <a:spcPts val="0"/>
              </a:spcAft>
              <a:buClr>
                <a:schemeClr val="tx2"/>
              </a:buClr>
              <a:buFont typeface="Wingdings" panose="05000000000000000000" pitchFamily="2" charset="2"/>
              <a:buChar char="§"/>
              <a:defRPr sz="1500" b="0">
                <a:solidFill>
                  <a:schemeClr val="tx1"/>
                </a:solidFill>
                <a:latin typeface="+mn-lt"/>
                <a:ea typeface="Open Sans" pitchFamily="2" charset="0"/>
                <a:cs typeface="Open Sans" pitchFamily="2" charset="0"/>
              </a:defRPr>
            </a:lvl1pPr>
            <a:lvl2pPr marL="228572" indent="-228572">
              <a:lnSpc>
                <a:spcPts val="2249"/>
              </a:lnSpc>
              <a:spcBef>
                <a:spcPts val="0"/>
              </a:spcBef>
              <a:buClr>
                <a:schemeClr val="tx2"/>
              </a:buClr>
              <a:buFont typeface="Wingdings" panose="05000000000000000000" pitchFamily="2" charset="2"/>
              <a:buChar char="§"/>
              <a:defRPr sz="1500">
                <a:solidFill>
                  <a:schemeClr val="tx1"/>
                </a:solidFill>
                <a:latin typeface="+mn-lt"/>
                <a:ea typeface="Open Sans" pitchFamily="2" charset="0"/>
                <a:cs typeface="Open Sans" pitchFamily="2" charset="0"/>
              </a:defRPr>
            </a:lvl2pPr>
            <a:lvl3pPr marL="0" indent="0">
              <a:lnSpc>
                <a:spcPts val="2249"/>
              </a:lnSpc>
              <a:spcBef>
                <a:spcPts val="0"/>
              </a:spcBef>
              <a:buFontTx/>
              <a:buNone/>
              <a:defRPr sz="1500">
                <a:solidFill>
                  <a:schemeClr val="tx1"/>
                </a:solidFill>
                <a:latin typeface="+mn-lt"/>
                <a:ea typeface="Open Sans SemiBold" pitchFamily="2" charset="0"/>
                <a:cs typeface="Open Sans SemiBold" pitchFamily="2" charset="0"/>
              </a:defRPr>
            </a:lvl3pPr>
            <a:lvl4pPr marL="0" indent="0">
              <a:lnSpc>
                <a:spcPts val="2249"/>
              </a:lnSpc>
              <a:spcBef>
                <a:spcPts val="0"/>
              </a:spcBef>
              <a:buFontTx/>
              <a:buNone/>
              <a:defRPr sz="1500">
                <a:solidFill>
                  <a:schemeClr val="tx1"/>
                </a:solidFill>
                <a:latin typeface="+mn-lt"/>
                <a:ea typeface="Open Sans SemiBold" pitchFamily="2" charset="0"/>
                <a:cs typeface="Open Sans SemiBold" pitchFamily="2" charset="0"/>
              </a:defRPr>
            </a:lvl4pPr>
            <a:lvl5pPr marL="0" indent="0">
              <a:lnSpc>
                <a:spcPts val="2249"/>
              </a:lnSpc>
              <a:spcBef>
                <a:spcPts val="0"/>
              </a:spcBef>
              <a:buFontTx/>
              <a:buNone/>
              <a:defRPr sz="1500">
                <a:solidFill>
                  <a:schemeClr val="tx1"/>
                </a:solidFill>
                <a:latin typeface="+mn-lt"/>
                <a:ea typeface="Open Sans SemiBold" pitchFamily="2" charset="0"/>
                <a:cs typeface="Open Sans SemiBold" pitchFamily="2" charset="0"/>
              </a:defRPr>
            </a:lvl5pPr>
          </a:lstStyle>
          <a:p>
            <a:pPr lvl="0"/>
            <a:r>
              <a:rPr lang="de-DE" dirty="0"/>
              <a:t>Aufzählung hinzufügen</a:t>
            </a:r>
          </a:p>
          <a:p>
            <a:pPr lvl="1"/>
            <a:r>
              <a:rPr lang="de-DE" dirty="0"/>
              <a:t>Aufzählung hinzufügen</a:t>
            </a:r>
          </a:p>
          <a:p>
            <a:pPr lvl="2"/>
            <a:r>
              <a:rPr lang="de-DE" dirty="0"/>
              <a:t>Dritte Ebene</a:t>
            </a:r>
          </a:p>
          <a:p>
            <a:pPr lvl="3"/>
            <a:r>
              <a:rPr lang="de-DE" dirty="0"/>
              <a:t>Vierte Ebene</a:t>
            </a:r>
          </a:p>
          <a:p>
            <a:pPr lvl="4"/>
            <a:r>
              <a:rPr lang="de-DE" dirty="0"/>
              <a:t>Fünfte Ebene</a:t>
            </a:r>
            <a:endParaRPr lang="en-US" dirty="0"/>
          </a:p>
        </p:txBody>
      </p:sp>
      <p:pic>
        <p:nvPicPr>
          <p:cNvPr id="10" name="Grafik 9">
            <a:extLst>
              <a:ext uri="{FF2B5EF4-FFF2-40B4-BE49-F238E27FC236}">
                <a16:creationId xmlns:a16="http://schemas.microsoft.com/office/drawing/2014/main" id="{E61B1A2A-51C9-4382-A63A-40C027FC0B10}"/>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540000" y="298800"/>
            <a:ext cx="2131200" cy="540000"/>
          </a:xfrm>
          <a:prstGeom prst="rect">
            <a:avLst/>
          </a:prstGeom>
        </p:spPr>
      </p:pic>
      <p:pic>
        <p:nvPicPr>
          <p:cNvPr id="11" name="Inhaltsplatzhalter 4">
            <a:extLst>
              <a:ext uri="{FF2B5EF4-FFF2-40B4-BE49-F238E27FC236}">
                <a16:creationId xmlns:a16="http://schemas.microsoft.com/office/drawing/2014/main" id="{40F8A717-3EB7-4B6C-B248-09CA04382F7D}"/>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5400" y="5301208"/>
            <a:ext cx="527767" cy="524835"/>
          </a:xfrm>
          <a:prstGeom prst="rect">
            <a:avLst/>
          </a:prstGeom>
        </p:spPr>
      </p:pic>
      <p:pic>
        <p:nvPicPr>
          <p:cNvPr id="12" name="Inhaltsplatzhalter 6">
            <a:extLst>
              <a:ext uri="{FF2B5EF4-FFF2-40B4-BE49-F238E27FC236}">
                <a16:creationId xmlns:a16="http://schemas.microsoft.com/office/drawing/2014/main" id="{F22400F2-8C1E-493E-BF6C-03C8399B3D2A}"/>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300306" y="1844824"/>
            <a:ext cx="484326" cy="475456"/>
          </a:xfrm>
          <a:prstGeom prst="rect">
            <a:avLst/>
          </a:prstGeom>
        </p:spPr>
      </p:pic>
    </p:spTree>
    <p:extLst>
      <p:ext uri="{BB962C8B-B14F-4D97-AF65-F5344CB8AC3E}">
        <p14:creationId xmlns:p14="http://schemas.microsoft.com/office/powerpoint/2010/main" val="35254608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Bild und Bullets HL 2zeil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739705-46EB-5E2A-0DCB-5661BDE8D54F}"/>
              </a:ext>
            </a:extLst>
          </p:cNvPr>
          <p:cNvSpPr>
            <a:spLocks noGrp="1"/>
          </p:cNvSpPr>
          <p:nvPr>
            <p:ph type="title" hasCustomPrompt="1"/>
          </p:nvPr>
        </p:nvSpPr>
        <p:spPr>
          <a:xfrm>
            <a:off x="777602" y="2164305"/>
            <a:ext cx="5084244" cy="982116"/>
          </a:xfrm>
        </p:spPr>
        <p:txBody>
          <a:bodyPr wrap="square">
            <a:noAutofit/>
          </a:bodyPr>
          <a:lstStyle>
            <a:lvl1pPr>
              <a:lnSpc>
                <a:spcPts val="3991"/>
              </a:lnSpc>
              <a:defRPr sz="3500"/>
            </a:lvl1pPr>
          </a:lstStyle>
          <a:p>
            <a:r>
              <a:rPr lang="de-DE" dirty="0"/>
              <a:t>Headline hinzufügen</a:t>
            </a:r>
          </a:p>
        </p:txBody>
      </p:sp>
      <p:sp>
        <p:nvSpPr>
          <p:cNvPr id="19" name="Text Placeholder 2">
            <a:extLst>
              <a:ext uri="{FF2B5EF4-FFF2-40B4-BE49-F238E27FC236}">
                <a16:creationId xmlns:a16="http://schemas.microsoft.com/office/drawing/2014/main" id="{E697CCE2-923D-84A8-671C-92BC6ABC5181}"/>
              </a:ext>
            </a:extLst>
          </p:cNvPr>
          <p:cNvSpPr>
            <a:spLocks noGrp="1"/>
          </p:cNvSpPr>
          <p:nvPr>
            <p:ph idx="17" hasCustomPrompt="1"/>
          </p:nvPr>
        </p:nvSpPr>
        <p:spPr>
          <a:xfrm>
            <a:off x="777327" y="3229549"/>
            <a:ext cx="5084244" cy="634290"/>
          </a:xfrm>
          <a:prstGeom prst="rect">
            <a:avLst/>
          </a:prstGeom>
        </p:spPr>
        <p:txBody>
          <a:bodyPr vert="horz" lIns="0" tIns="0" rIns="0" bIns="0" rtlCol="0">
            <a:noAutofit/>
          </a:bodyPr>
          <a:lstStyle>
            <a:lvl1pPr marL="0" indent="0">
              <a:lnSpc>
                <a:spcPts val="2497"/>
              </a:lnSpc>
              <a:spcBef>
                <a:spcPts val="0"/>
              </a:spcBef>
              <a:spcAft>
                <a:spcPts val="0"/>
              </a:spcAft>
              <a:buFontTx/>
              <a:buNone/>
              <a:defRPr sz="2000" b="1">
                <a:solidFill>
                  <a:schemeClr val="tx2"/>
                </a:solidFill>
                <a:latin typeface="Open Sans" pitchFamily="2" charset="0"/>
                <a:ea typeface="Open Sans" pitchFamily="2" charset="0"/>
                <a:cs typeface="Open Sans" pitchFamily="2" charset="0"/>
              </a:defRPr>
            </a:lvl1pPr>
            <a:lvl2pPr marL="0" indent="0">
              <a:lnSpc>
                <a:spcPts val="2249"/>
              </a:lnSpc>
              <a:spcBef>
                <a:spcPts val="0"/>
              </a:spcBef>
              <a:buFontTx/>
              <a:buNone/>
              <a:defRPr sz="1500">
                <a:latin typeface="Open Sans" pitchFamily="2" charset="0"/>
                <a:ea typeface="Open Sans" pitchFamily="2" charset="0"/>
                <a:cs typeface="Open Sans" pitchFamily="2" charset="0"/>
              </a:defRPr>
            </a:lvl2pPr>
            <a:lvl3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3pPr>
            <a:lvl4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4pPr>
            <a:lvl5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5pPr>
          </a:lstStyle>
          <a:p>
            <a:pPr lvl="0"/>
            <a:r>
              <a:rPr lang="de-DE" dirty="0" err="1"/>
              <a:t>Subhead</a:t>
            </a:r>
            <a:r>
              <a:rPr lang="de-DE" dirty="0"/>
              <a:t> hinzufügen</a:t>
            </a:r>
            <a:endParaRPr lang="en-US" dirty="0"/>
          </a:p>
        </p:txBody>
      </p:sp>
      <p:sp>
        <p:nvSpPr>
          <p:cNvPr id="18" name="Bildplatzhalter 16">
            <a:extLst>
              <a:ext uri="{FF2B5EF4-FFF2-40B4-BE49-F238E27FC236}">
                <a16:creationId xmlns:a16="http://schemas.microsoft.com/office/drawing/2014/main" id="{D4F45101-A256-9159-88D0-BD8F918A49B4}"/>
              </a:ext>
            </a:extLst>
          </p:cNvPr>
          <p:cNvSpPr>
            <a:spLocks noGrp="1"/>
          </p:cNvSpPr>
          <p:nvPr>
            <p:ph type="pic" sz="quarter" idx="14"/>
          </p:nvPr>
        </p:nvSpPr>
        <p:spPr>
          <a:xfrm>
            <a:off x="6409801" y="1924186"/>
            <a:ext cx="5320800" cy="3920400"/>
          </a:xfrm>
          <a:prstGeom prst="rect">
            <a:avLst/>
          </a:prstGeom>
          <a:solidFill>
            <a:schemeClr val="bg1">
              <a:lumMod val="85000"/>
            </a:schemeClr>
          </a:solidFill>
        </p:spPr>
        <p:txBody>
          <a:bodyPr/>
          <a:lstStyle/>
          <a:p>
            <a:r>
              <a:rPr lang="de-DE"/>
              <a:t>Bild durch Klicken auf Symbol hinzufügen</a:t>
            </a:r>
          </a:p>
        </p:txBody>
      </p:sp>
      <p:sp>
        <p:nvSpPr>
          <p:cNvPr id="5" name="Foliennummernplatzhalter 4">
            <a:extLst>
              <a:ext uri="{FF2B5EF4-FFF2-40B4-BE49-F238E27FC236}">
                <a16:creationId xmlns:a16="http://schemas.microsoft.com/office/drawing/2014/main" id="{20290A20-775C-012D-1A51-832B4EB34BC3}"/>
              </a:ext>
              <a:ext uri="{C183D7F6-B498-43B3-948B-1728B52AA6E4}">
                <adec:decorative xmlns:adec="http://schemas.microsoft.com/office/drawing/2017/decorative" val="1"/>
              </a:ext>
            </a:extLst>
          </p:cNvPr>
          <p:cNvSpPr>
            <a:spLocks noGrp="1"/>
          </p:cNvSpPr>
          <p:nvPr>
            <p:ph type="sldNum" sz="quarter" idx="12"/>
          </p:nvPr>
        </p:nvSpPr>
        <p:spPr/>
        <p:txBody>
          <a:bodyPr/>
          <a:lstStyle/>
          <a:p>
            <a:fld id="{9B23F893-0DDB-44A8-A790-2AB073B9B557}" type="slidenum">
              <a:rPr lang="de-DE" smtClean="0"/>
              <a:pPr/>
              <a:t>‹Nr.›</a:t>
            </a:fld>
            <a:endParaRPr lang="de-DE" dirty="0"/>
          </a:p>
        </p:txBody>
      </p:sp>
      <p:sp>
        <p:nvSpPr>
          <p:cNvPr id="3" name="Datumsplatzhalter 2">
            <a:extLst>
              <a:ext uri="{FF2B5EF4-FFF2-40B4-BE49-F238E27FC236}">
                <a16:creationId xmlns:a16="http://schemas.microsoft.com/office/drawing/2014/main" id="{916435B2-989F-79B5-3B2E-623733DEE29B}"/>
              </a:ext>
              <a:ext uri="{C183D7F6-B498-43B3-948B-1728B52AA6E4}">
                <adec:decorative xmlns:adec="http://schemas.microsoft.com/office/drawing/2017/decorative" val="1"/>
              </a:ext>
            </a:extLst>
          </p:cNvPr>
          <p:cNvSpPr>
            <a:spLocks noGrp="1"/>
          </p:cNvSpPr>
          <p:nvPr>
            <p:ph type="dt" sz="half" idx="10"/>
          </p:nvPr>
        </p:nvSpPr>
        <p:spPr>
          <a:xfrm>
            <a:off x="461169" y="6177757"/>
            <a:ext cx="1314351" cy="270000"/>
          </a:xfrm>
          <a:prstGeom prst="rect">
            <a:avLst/>
          </a:prstGeom>
        </p:spPr>
        <p:txBody>
          <a:bodyPr/>
          <a:lstStyle/>
          <a:p>
            <a:fld id="{C1D41124-2E1E-4068-ACA4-904791487A13}" type="datetime1">
              <a:rPr lang="de-DE" smtClean="0"/>
              <a:pPr/>
              <a:t>11.05.2026</a:t>
            </a:fld>
            <a:endParaRPr lang="de-DE" dirty="0"/>
          </a:p>
        </p:txBody>
      </p:sp>
      <p:sp>
        <p:nvSpPr>
          <p:cNvPr id="4" name="Fußzeilenplatzhalter 3">
            <a:extLst>
              <a:ext uri="{FF2B5EF4-FFF2-40B4-BE49-F238E27FC236}">
                <a16:creationId xmlns:a16="http://schemas.microsoft.com/office/drawing/2014/main" id="{33E099A9-D981-04F1-0AA1-043D329AAD6B}"/>
              </a:ext>
              <a:ext uri="{C183D7F6-B498-43B3-948B-1728B52AA6E4}">
                <adec:decorative xmlns:adec="http://schemas.microsoft.com/office/drawing/2017/decorative" val="1"/>
              </a:ext>
            </a:extLst>
          </p:cNvPr>
          <p:cNvSpPr>
            <a:spLocks noGrp="1"/>
          </p:cNvSpPr>
          <p:nvPr>
            <p:ph type="ftr" sz="quarter" idx="11"/>
          </p:nvPr>
        </p:nvSpPr>
        <p:spPr>
          <a:xfrm>
            <a:off x="1775520" y="6177757"/>
            <a:ext cx="4104676" cy="270000"/>
          </a:xfrm>
          <a:prstGeom prst="rect">
            <a:avLst/>
          </a:prstGeom>
        </p:spPr>
        <p:txBody>
          <a:bodyPr/>
          <a:lstStyle/>
          <a:p>
            <a:r>
              <a:rPr lang="de-DE"/>
              <a:t>Präsentationstitel Lorem Ipsum</a:t>
            </a:r>
            <a:endParaRPr lang="de-DE" dirty="0"/>
          </a:p>
        </p:txBody>
      </p:sp>
      <p:sp>
        <p:nvSpPr>
          <p:cNvPr id="17" name="Text Placeholder 2">
            <a:extLst>
              <a:ext uri="{FF2B5EF4-FFF2-40B4-BE49-F238E27FC236}">
                <a16:creationId xmlns:a16="http://schemas.microsoft.com/office/drawing/2014/main" id="{57C2B7DD-070A-8DB4-3CBE-5A5A82A15AF2}"/>
              </a:ext>
            </a:extLst>
          </p:cNvPr>
          <p:cNvSpPr>
            <a:spLocks noGrp="1"/>
          </p:cNvSpPr>
          <p:nvPr>
            <p:ph idx="18" hasCustomPrompt="1"/>
          </p:nvPr>
        </p:nvSpPr>
        <p:spPr>
          <a:xfrm>
            <a:off x="777271" y="3863847"/>
            <a:ext cx="5084244" cy="1927939"/>
          </a:xfrm>
          <a:prstGeom prst="rect">
            <a:avLst/>
          </a:prstGeom>
        </p:spPr>
        <p:txBody>
          <a:bodyPr vert="horz" wrap="square" lIns="0" tIns="0" rIns="0" bIns="0" rtlCol="0">
            <a:noAutofit/>
          </a:bodyPr>
          <a:lstStyle>
            <a:lvl1pPr marL="228572" indent="-228572">
              <a:lnSpc>
                <a:spcPts val="2249"/>
              </a:lnSpc>
              <a:spcBef>
                <a:spcPts val="0"/>
              </a:spcBef>
              <a:spcAft>
                <a:spcPts val="0"/>
              </a:spcAft>
              <a:buClr>
                <a:schemeClr val="tx2"/>
              </a:buClr>
              <a:buFont typeface="Wingdings" panose="05000000000000000000" pitchFamily="2" charset="2"/>
              <a:buChar char="§"/>
              <a:defRPr sz="1500" b="0">
                <a:solidFill>
                  <a:schemeClr val="tx1"/>
                </a:solidFill>
                <a:latin typeface="+mn-lt"/>
                <a:ea typeface="Open Sans" pitchFamily="2" charset="0"/>
                <a:cs typeface="Open Sans" pitchFamily="2" charset="0"/>
              </a:defRPr>
            </a:lvl1pPr>
            <a:lvl2pPr marL="228572" indent="-228572">
              <a:lnSpc>
                <a:spcPts val="2249"/>
              </a:lnSpc>
              <a:spcBef>
                <a:spcPts val="0"/>
              </a:spcBef>
              <a:buClr>
                <a:schemeClr val="tx2"/>
              </a:buClr>
              <a:buFont typeface="Wingdings" panose="05000000000000000000" pitchFamily="2" charset="2"/>
              <a:buChar char="§"/>
              <a:defRPr sz="1500">
                <a:solidFill>
                  <a:schemeClr val="tx1"/>
                </a:solidFill>
                <a:latin typeface="+mn-lt"/>
                <a:ea typeface="Open Sans" pitchFamily="2" charset="0"/>
                <a:cs typeface="Open Sans" pitchFamily="2" charset="0"/>
              </a:defRPr>
            </a:lvl2pPr>
            <a:lvl3pPr marL="0" indent="0">
              <a:lnSpc>
                <a:spcPts val="2249"/>
              </a:lnSpc>
              <a:spcBef>
                <a:spcPts val="0"/>
              </a:spcBef>
              <a:buFontTx/>
              <a:buNone/>
              <a:defRPr sz="1500">
                <a:solidFill>
                  <a:schemeClr val="tx1"/>
                </a:solidFill>
                <a:latin typeface="+mn-lt"/>
                <a:ea typeface="Open Sans SemiBold" pitchFamily="2" charset="0"/>
                <a:cs typeface="Open Sans SemiBold" pitchFamily="2" charset="0"/>
              </a:defRPr>
            </a:lvl3pPr>
            <a:lvl4pPr marL="0" indent="0">
              <a:lnSpc>
                <a:spcPts val="2249"/>
              </a:lnSpc>
              <a:spcBef>
                <a:spcPts val="0"/>
              </a:spcBef>
              <a:buFontTx/>
              <a:buNone/>
              <a:defRPr sz="1500">
                <a:solidFill>
                  <a:schemeClr val="tx1"/>
                </a:solidFill>
                <a:latin typeface="+mn-lt"/>
                <a:ea typeface="Open Sans SemiBold" pitchFamily="2" charset="0"/>
                <a:cs typeface="Open Sans SemiBold" pitchFamily="2" charset="0"/>
              </a:defRPr>
            </a:lvl4pPr>
            <a:lvl5pPr marL="0" indent="0">
              <a:lnSpc>
                <a:spcPts val="2249"/>
              </a:lnSpc>
              <a:spcBef>
                <a:spcPts val="0"/>
              </a:spcBef>
              <a:buFontTx/>
              <a:buNone/>
              <a:defRPr sz="1500">
                <a:solidFill>
                  <a:schemeClr val="tx1"/>
                </a:solidFill>
                <a:latin typeface="+mn-lt"/>
                <a:ea typeface="Open Sans SemiBold" pitchFamily="2" charset="0"/>
                <a:cs typeface="Open Sans SemiBold" pitchFamily="2" charset="0"/>
              </a:defRPr>
            </a:lvl5pPr>
          </a:lstStyle>
          <a:p>
            <a:pPr lvl="0"/>
            <a:r>
              <a:rPr lang="de-DE" dirty="0"/>
              <a:t>Aufzählung hinzufügen</a:t>
            </a:r>
          </a:p>
          <a:p>
            <a:pPr lvl="1"/>
            <a:r>
              <a:rPr lang="de-DE" dirty="0"/>
              <a:t>Aufzählung hinzufügen</a:t>
            </a:r>
          </a:p>
          <a:p>
            <a:pPr lvl="2"/>
            <a:r>
              <a:rPr lang="de-DE" dirty="0"/>
              <a:t>Dritte Ebene</a:t>
            </a:r>
          </a:p>
          <a:p>
            <a:pPr lvl="3"/>
            <a:r>
              <a:rPr lang="de-DE" dirty="0"/>
              <a:t>Vierte Ebene</a:t>
            </a:r>
          </a:p>
          <a:p>
            <a:pPr lvl="4"/>
            <a:r>
              <a:rPr lang="de-DE" dirty="0"/>
              <a:t>Fünfte Ebene</a:t>
            </a:r>
            <a:endParaRPr lang="en-US" dirty="0"/>
          </a:p>
        </p:txBody>
      </p:sp>
      <p:sp>
        <p:nvSpPr>
          <p:cNvPr id="32" name="Textplatzhalter 20">
            <a:extLst>
              <a:ext uri="{FF2B5EF4-FFF2-40B4-BE49-F238E27FC236}">
                <a16:creationId xmlns:a16="http://schemas.microsoft.com/office/drawing/2014/main" id="{932272A2-202C-F00E-21C7-8343CC3D428F}"/>
              </a:ext>
            </a:extLst>
          </p:cNvPr>
          <p:cNvSpPr>
            <a:spLocks noGrp="1"/>
          </p:cNvSpPr>
          <p:nvPr>
            <p:ph type="body" sz="quarter" idx="16" hasCustomPrompt="1"/>
          </p:nvPr>
        </p:nvSpPr>
        <p:spPr>
          <a:xfrm>
            <a:off x="6330033" y="5988249"/>
            <a:ext cx="4446495" cy="442800"/>
          </a:xfrm>
          <a:prstGeom prst="rect">
            <a:avLst/>
          </a:prstGeom>
        </p:spPr>
        <p:txBody>
          <a:bodyPr lIns="0" tIns="0" rIns="0" bIns="0" anchor="b" anchorCtr="0">
            <a:normAutofit/>
          </a:bodyPr>
          <a:lstStyle>
            <a:lvl1pPr marL="0" indent="0">
              <a:lnSpc>
                <a:spcPts val="1500"/>
              </a:lnSpc>
              <a:spcAft>
                <a:spcPts val="0"/>
              </a:spcAft>
              <a:buClrTx/>
              <a:buSzPct val="100000"/>
              <a:buFontTx/>
              <a:buNone/>
              <a:defRPr sz="1001" b="0">
                <a:solidFill>
                  <a:schemeClr val="tx1"/>
                </a:solidFill>
                <a:latin typeface="Open Sans SemiBold" pitchFamily="2" charset="0"/>
                <a:ea typeface="Open Sans SemiBold" pitchFamily="2" charset="0"/>
                <a:cs typeface="Open Sans SemiBold" pitchFamily="2" charset="0"/>
              </a:defRPr>
            </a:lvl1pPr>
            <a:lvl2pPr marL="0" indent="0">
              <a:lnSpc>
                <a:spcPts val="1500"/>
              </a:lnSpc>
              <a:buClrTx/>
              <a:buSzPct val="100000"/>
              <a:buFontTx/>
              <a:buNone/>
              <a:defRPr sz="1001">
                <a:latin typeface="Open Sans SemiBold" pitchFamily="2" charset="0"/>
                <a:ea typeface="Open Sans SemiBold" pitchFamily="2" charset="0"/>
                <a:cs typeface="Open Sans SemiBold" pitchFamily="2" charset="0"/>
              </a:defRPr>
            </a:lvl2pPr>
            <a:lvl3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3pPr>
            <a:lvl4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4pPr>
            <a:lvl5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5pPr>
          </a:lstStyle>
          <a:p>
            <a:pPr lvl="0"/>
            <a:r>
              <a:rPr lang="de-DE" dirty="0"/>
              <a:t>Fußnote</a:t>
            </a:r>
          </a:p>
        </p:txBody>
      </p:sp>
      <p:pic>
        <p:nvPicPr>
          <p:cNvPr id="14" name="Grafik 13">
            <a:extLst>
              <a:ext uri="{FF2B5EF4-FFF2-40B4-BE49-F238E27FC236}">
                <a16:creationId xmlns:a16="http://schemas.microsoft.com/office/drawing/2014/main" id="{2F77BE13-625B-4FF0-9D5F-E8DECD1D7C32}"/>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540000" y="298800"/>
            <a:ext cx="2131200" cy="540000"/>
          </a:xfrm>
          <a:prstGeom prst="rect">
            <a:avLst/>
          </a:prstGeom>
        </p:spPr>
      </p:pic>
      <p:pic>
        <p:nvPicPr>
          <p:cNvPr id="15" name="Inhaltsplatzhalter 6">
            <a:extLst>
              <a:ext uri="{FF2B5EF4-FFF2-40B4-BE49-F238E27FC236}">
                <a16:creationId xmlns:a16="http://schemas.microsoft.com/office/drawing/2014/main" id="{05A339F6-0E0A-4093-AB52-4AE91FFC5B38}"/>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300306" y="1844824"/>
            <a:ext cx="484326" cy="475456"/>
          </a:xfrm>
          <a:prstGeom prst="rect">
            <a:avLst/>
          </a:prstGeom>
        </p:spPr>
      </p:pic>
      <p:pic>
        <p:nvPicPr>
          <p:cNvPr id="20" name="Inhaltsplatzhalter 6">
            <a:extLst>
              <a:ext uri="{FF2B5EF4-FFF2-40B4-BE49-F238E27FC236}">
                <a16:creationId xmlns:a16="http://schemas.microsoft.com/office/drawing/2014/main" id="{3B97290D-0345-40DA-9EAA-7F492B6A6D4B}"/>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0800000">
            <a:off x="708819" y="5426280"/>
            <a:ext cx="484326" cy="475456"/>
          </a:xfrm>
          <a:prstGeom prst="rect">
            <a:avLst/>
          </a:prstGeom>
        </p:spPr>
      </p:pic>
    </p:spTree>
    <p:extLst>
      <p:ext uri="{BB962C8B-B14F-4D97-AF65-F5344CB8AC3E}">
        <p14:creationId xmlns:p14="http://schemas.microsoft.com/office/powerpoint/2010/main" val="15803383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Bild und Box HL 1zeil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739705-46EB-5E2A-0DCB-5661BDE8D54F}"/>
              </a:ext>
              <a:ext uri="{C183D7F6-B498-43B3-948B-1728B52AA6E4}">
                <adec:decorative xmlns:adec="http://schemas.microsoft.com/office/drawing/2017/decorative" val="0"/>
              </a:ext>
            </a:extLst>
          </p:cNvPr>
          <p:cNvSpPr>
            <a:spLocks noGrp="1"/>
          </p:cNvSpPr>
          <p:nvPr>
            <p:ph type="title" hasCustomPrompt="1"/>
          </p:nvPr>
        </p:nvSpPr>
        <p:spPr>
          <a:xfrm>
            <a:off x="461179" y="1776537"/>
            <a:ext cx="5400673" cy="512961"/>
          </a:xfrm>
        </p:spPr>
        <p:txBody>
          <a:bodyPr wrap="none">
            <a:noAutofit/>
          </a:bodyPr>
          <a:lstStyle>
            <a:lvl1pPr>
              <a:lnSpc>
                <a:spcPts val="3991"/>
              </a:lnSpc>
              <a:defRPr sz="3500"/>
            </a:lvl1pPr>
          </a:lstStyle>
          <a:p>
            <a:r>
              <a:rPr lang="de-DE" dirty="0"/>
              <a:t>Headline hinzufügen</a:t>
            </a:r>
          </a:p>
        </p:txBody>
      </p:sp>
      <p:sp>
        <p:nvSpPr>
          <p:cNvPr id="21" name="Textplatzhalter 20">
            <a:extLst>
              <a:ext uri="{FF2B5EF4-FFF2-40B4-BE49-F238E27FC236}">
                <a16:creationId xmlns:a16="http://schemas.microsoft.com/office/drawing/2014/main" id="{E6AE12BE-7C2B-AB74-7DF2-1DDEE002A952}"/>
              </a:ext>
              <a:ext uri="{C183D7F6-B498-43B3-948B-1728B52AA6E4}">
                <adec:decorative xmlns:adec="http://schemas.microsoft.com/office/drawing/2017/decorative" val="0"/>
              </a:ext>
            </a:extLst>
          </p:cNvPr>
          <p:cNvSpPr>
            <a:spLocks noGrp="1"/>
          </p:cNvSpPr>
          <p:nvPr>
            <p:ph type="body" sz="quarter" idx="15" hasCustomPrompt="1"/>
          </p:nvPr>
        </p:nvSpPr>
        <p:spPr>
          <a:xfrm>
            <a:off x="461179" y="2333128"/>
            <a:ext cx="5400673" cy="670352"/>
          </a:xfrm>
          <a:prstGeom prst="rect">
            <a:avLst/>
          </a:prstGeom>
        </p:spPr>
        <p:txBody>
          <a:bodyPr lIns="0" tIns="0" rIns="0" bIns="0"/>
          <a:lstStyle>
            <a:lvl1pPr marL="0" indent="0">
              <a:lnSpc>
                <a:spcPts val="2497"/>
              </a:lnSpc>
              <a:spcAft>
                <a:spcPts val="2497"/>
              </a:spcAft>
              <a:buClrTx/>
              <a:buSzPct val="100000"/>
              <a:buFontTx/>
              <a:buNone/>
              <a:defRPr sz="2000" b="1">
                <a:solidFill>
                  <a:schemeClr val="tx2"/>
                </a:solidFill>
              </a:defRPr>
            </a:lvl1pPr>
            <a:lvl2pPr marL="0" indent="0">
              <a:buClrTx/>
              <a:buSzPct val="100000"/>
              <a:buFontTx/>
              <a:buNone/>
              <a:defRPr/>
            </a:lvl2pPr>
            <a:lvl3pPr marL="0" indent="0">
              <a:lnSpc>
                <a:spcPts val="1500"/>
              </a:lnSpc>
              <a:buClrTx/>
              <a:buSzPct val="100000"/>
              <a:buFontTx/>
              <a:buNone/>
              <a:defRPr sz="1001">
                <a:latin typeface="Open Sans SemiBold" pitchFamily="2" charset="0"/>
                <a:ea typeface="Open Sans SemiBold" pitchFamily="2" charset="0"/>
                <a:cs typeface="Open Sans SemiBold" pitchFamily="2" charset="0"/>
              </a:defRPr>
            </a:lvl3pPr>
            <a:lvl4pPr marL="0" indent="0">
              <a:buClrTx/>
              <a:buSzPct val="100000"/>
              <a:buFontTx/>
              <a:buNone/>
              <a:defRPr/>
            </a:lvl4pPr>
            <a:lvl5pPr marL="0" indent="0">
              <a:buClrTx/>
              <a:buSzPct val="100000"/>
              <a:buFontTx/>
              <a:buNone/>
              <a:defRPr/>
            </a:lvl5pPr>
          </a:lstStyle>
          <a:p>
            <a:pPr lvl="0"/>
            <a:r>
              <a:rPr lang="de-DE" dirty="0" err="1"/>
              <a:t>Subhead</a:t>
            </a:r>
            <a:r>
              <a:rPr lang="de-DE" dirty="0"/>
              <a:t> hinzufügen</a:t>
            </a:r>
          </a:p>
        </p:txBody>
      </p:sp>
      <p:sp>
        <p:nvSpPr>
          <p:cNvPr id="18" name="Bildplatzhalter 16">
            <a:extLst>
              <a:ext uri="{FF2B5EF4-FFF2-40B4-BE49-F238E27FC236}">
                <a16:creationId xmlns:a16="http://schemas.microsoft.com/office/drawing/2014/main" id="{D4F45101-A256-9159-88D0-BD8F918A49B4}"/>
              </a:ext>
              <a:ext uri="{C183D7F6-B498-43B3-948B-1728B52AA6E4}">
                <adec:decorative xmlns:adec="http://schemas.microsoft.com/office/drawing/2017/decorative" val="0"/>
              </a:ext>
            </a:extLst>
          </p:cNvPr>
          <p:cNvSpPr>
            <a:spLocks noGrp="1"/>
          </p:cNvSpPr>
          <p:nvPr>
            <p:ph type="pic" sz="quarter" idx="14"/>
          </p:nvPr>
        </p:nvSpPr>
        <p:spPr>
          <a:xfrm>
            <a:off x="6329924" y="1844683"/>
            <a:ext cx="5862076" cy="5013325"/>
          </a:xfrm>
          <a:prstGeom prst="rect">
            <a:avLst/>
          </a:prstGeom>
          <a:solidFill>
            <a:schemeClr val="bg1">
              <a:lumMod val="85000"/>
            </a:schemeClr>
          </a:solidFill>
        </p:spPr>
        <p:txBody>
          <a:bodyPr/>
          <a:lstStyle/>
          <a:p>
            <a:r>
              <a:rPr lang="de-DE"/>
              <a:t>Bild durch Klicken auf Symbol hinzufügen</a:t>
            </a:r>
          </a:p>
        </p:txBody>
      </p:sp>
      <p:sp>
        <p:nvSpPr>
          <p:cNvPr id="5" name="Foliennummernplatzhalter 4">
            <a:extLst>
              <a:ext uri="{FF2B5EF4-FFF2-40B4-BE49-F238E27FC236}">
                <a16:creationId xmlns:a16="http://schemas.microsoft.com/office/drawing/2014/main" id="{20290A20-775C-012D-1A51-832B4EB34BC3}"/>
              </a:ext>
              <a:ext uri="{C183D7F6-B498-43B3-948B-1728B52AA6E4}">
                <adec:decorative xmlns:adec="http://schemas.microsoft.com/office/drawing/2017/decorative" val="1"/>
              </a:ext>
            </a:extLst>
          </p:cNvPr>
          <p:cNvSpPr>
            <a:spLocks noGrp="1"/>
          </p:cNvSpPr>
          <p:nvPr>
            <p:ph type="sldNum" sz="quarter" idx="12"/>
          </p:nvPr>
        </p:nvSpPr>
        <p:spPr/>
        <p:txBody>
          <a:bodyPr/>
          <a:lstStyle/>
          <a:p>
            <a:fld id="{9B23F893-0DDB-44A8-A790-2AB073B9B557}" type="slidenum">
              <a:rPr lang="de-DE" smtClean="0"/>
              <a:pPr/>
              <a:t>‹Nr.›</a:t>
            </a:fld>
            <a:endParaRPr lang="de-DE" dirty="0"/>
          </a:p>
        </p:txBody>
      </p:sp>
      <p:sp>
        <p:nvSpPr>
          <p:cNvPr id="3" name="Datumsplatzhalter 2">
            <a:extLst>
              <a:ext uri="{FF2B5EF4-FFF2-40B4-BE49-F238E27FC236}">
                <a16:creationId xmlns:a16="http://schemas.microsoft.com/office/drawing/2014/main" id="{916435B2-989F-79B5-3B2E-623733DEE29B}"/>
              </a:ext>
              <a:ext uri="{C183D7F6-B498-43B3-948B-1728B52AA6E4}">
                <adec:decorative xmlns:adec="http://schemas.microsoft.com/office/drawing/2017/decorative" val="1"/>
              </a:ext>
            </a:extLst>
          </p:cNvPr>
          <p:cNvSpPr>
            <a:spLocks noGrp="1"/>
          </p:cNvSpPr>
          <p:nvPr>
            <p:ph type="dt" sz="half" idx="10"/>
          </p:nvPr>
        </p:nvSpPr>
        <p:spPr>
          <a:xfrm>
            <a:off x="461169" y="6177757"/>
            <a:ext cx="1314351" cy="270000"/>
          </a:xfrm>
          <a:prstGeom prst="rect">
            <a:avLst/>
          </a:prstGeom>
        </p:spPr>
        <p:txBody>
          <a:bodyPr/>
          <a:lstStyle/>
          <a:p>
            <a:fld id="{C1D41124-2E1E-4068-ACA4-904791487A13}" type="datetime1">
              <a:rPr lang="de-DE" smtClean="0"/>
              <a:pPr/>
              <a:t>11.05.2026</a:t>
            </a:fld>
            <a:endParaRPr lang="de-DE" dirty="0"/>
          </a:p>
        </p:txBody>
      </p:sp>
      <p:sp>
        <p:nvSpPr>
          <p:cNvPr id="4" name="Fußzeilenplatzhalter 3">
            <a:extLst>
              <a:ext uri="{FF2B5EF4-FFF2-40B4-BE49-F238E27FC236}">
                <a16:creationId xmlns:a16="http://schemas.microsoft.com/office/drawing/2014/main" id="{33E099A9-D981-04F1-0AA1-043D329AAD6B}"/>
              </a:ext>
              <a:ext uri="{C183D7F6-B498-43B3-948B-1728B52AA6E4}">
                <adec:decorative xmlns:adec="http://schemas.microsoft.com/office/drawing/2017/decorative" val="1"/>
              </a:ext>
            </a:extLst>
          </p:cNvPr>
          <p:cNvSpPr>
            <a:spLocks noGrp="1"/>
          </p:cNvSpPr>
          <p:nvPr>
            <p:ph type="ftr" sz="quarter" idx="11"/>
          </p:nvPr>
        </p:nvSpPr>
        <p:spPr>
          <a:xfrm>
            <a:off x="1775520" y="6177757"/>
            <a:ext cx="4104676" cy="270000"/>
          </a:xfrm>
          <a:prstGeom prst="rect">
            <a:avLst/>
          </a:prstGeom>
        </p:spPr>
        <p:txBody>
          <a:bodyPr/>
          <a:lstStyle/>
          <a:p>
            <a:r>
              <a:rPr lang="de-DE"/>
              <a:t>Präsentationstitel Lorem Ipsum</a:t>
            </a:r>
            <a:endParaRPr lang="de-DE" dirty="0"/>
          </a:p>
        </p:txBody>
      </p:sp>
      <p:sp>
        <p:nvSpPr>
          <p:cNvPr id="14" name="Text Placeholder 2">
            <a:extLst>
              <a:ext uri="{FF2B5EF4-FFF2-40B4-BE49-F238E27FC236}">
                <a16:creationId xmlns:a16="http://schemas.microsoft.com/office/drawing/2014/main" id="{5927CDE6-132C-5C3E-DBC1-217003E786E0}"/>
              </a:ext>
            </a:extLst>
          </p:cNvPr>
          <p:cNvSpPr>
            <a:spLocks noGrp="1"/>
          </p:cNvSpPr>
          <p:nvPr>
            <p:ph idx="1" hasCustomPrompt="1"/>
          </p:nvPr>
        </p:nvSpPr>
        <p:spPr>
          <a:xfrm>
            <a:off x="461180" y="3781199"/>
            <a:ext cx="5400673" cy="1495204"/>
          </a:xfrm>
          <a:prstGeom prst="rect">
            <a:avLst/>
          </a:prstGeom>
          <a:solidFill>
            <a:schemeClr val="accent5">
              <a:lumMod val="20000"/>
              <a:lumOff val="80000"/>
            </a:schemeClr>
          </a:solidFill>
        </p:spPr>
        <p:txBody>
          <a:bodyPr vert="horz" wrap="square" lIns="3420000" tIns="324000" rIns="360000" bIns="396000" rtlCol="0" anchor="ctr" anchorCtr="0">
            <a:noAutofit/>
          </a:bodyPr>
          <a:lstStyle>
            <a:lvl1pPr marL="228572" indent="-228572">
              <a:buClr>
                <a:schemeClr val="tx2"/>
              </a:buClr>
              <a:buFont typeface="Wingdings" panose="05000000000000000000" pitchFamily="2" charset="2"/>
              <a:buChar char="§"/>
              <a:defRPr/>
            </a:lvl1pPr>
            <a:lvl2pPr marL="228572" indent="-228572">
              <a:buFont typeface="Open Sans ExtraBold" pitchFamily="2" charset="0"/>
              <a:buChar char="•"/>
              <a:defRPr/>
            </a:lvl2pPr>
            <a:lvl3pPr marL="228572" indent="-228572">
              <a:buFont typeface="Open Sans ExtraBold" pitchFamily="2" charset="0"/>
              <a:buChar char="•"/>
              <a:defRPr/>
            </a:lvl3pPr>
            <a:lvl4pPr marL="228572" indent="-228572">
              <a:buFont typeface="Open Sans ExtraBold" pitchFamily="2" charset="0"/>
              <a:buChar char="•"/>
              <a:defRPr/>
            </a:lvl4pPr>
            <a:lvl5pPr marL="228572" indent="-228572">
              <a:buFont typeface="Open Sans ExtraBold" pitchFamily="2" charset="0"/>
              <a:buChar char="•"/>
              <a:defRPr/>
            </a:lvl5pPr>
          </a:lstStyle>
          <a:p>
            <a:pPr lvl="0"/>
            <a:r>
              <a:rPr lang="de-DE" dirty="0"/>
              <a:t>Text hinzufügen</a:t>
            </a:r>
          </a:p>
          <a:p>
            <a:pPr lvl="0"/>
            <a:r>
              <a:rPr lang="de-DE" dirty="0" err="1"/>
              <a:t>Dadaa</a:t>
            </a:r>
            <a:endParaRPr lang="de-DE" dirty="0"/>
          </a:p>
          <a:p>
            <a:pPr lvl="0"/>
            <a:r>
              <a:rPr lang="de-DE" dirty="0" err="1"/>
              <a:t>aDaa</a:t>
            </a:r>
            <a:endParaRPr lang="de-DE" dirty="0"/>
          </a:p>
          <a:p>
            <a:pPr lvl="0"/>
            <a:r>
              <a:rPr lang="de-DE" dirty="0"/>
              <a:t>ADSASDASDADS</a:t>
            </a:r>
          </a:p>
        </p:txBody>
      </p:sp>
      <p:sp>
        <p:nvSpPr>
          <p:cNvPr id="32" name="Textplatzhalter 20">
            <a:extLst>
              <a:ext uri="{FF2B5EF4-FFF2-40B4-BE49-F238E27FC236}">
                <a16:creationId xmlns:a16="http://schemas.microsoft.com/office/drawing/2014/main" id="{932272A2-202C-F00E-21C7-8343CC3D428F}"/>
              </a:ext>
            </a:extLst>
          </p:cNvPr>
          <p:cNvSpPr>
            <a:spLocks noGrp="1"/>
          </p:cNvSpPr>
          <p:nvPr>
            <p:ph type="body" sz="quarter" idx="16" hasCustomPrompt="1"/>
          </p:nvPr>
        </p:nvSpPr>
        <p:spPr>
          <a:xfrm>
            <a:off x="458729" y="5507952"/>
            <a:ext cx="4446495" cy="442800"/>
          </a:xfrm>
          <a:prstGeom prst="rect">
            <a:avLst/>
          </a:prstGeom>
        </p:spPr>
        <p:txBody>
          <a:bodyPr lIns="0" tIns="0" rIns="0" bIns="0" anchor="b" anchorCtr="0">
            <a:normAutofit/>
          </a:bodyPr>
          <a:lstStyle>
            <a:lvl1pPr marL="0" indent="0">
              <a:lnSpc>
                <a:spcPts val="1500"/>
              </a:lnSpc>
              <a:spcAft>
                <a:spcPts val="0"/>
              </a:spcAft>
              <a:buClrTx/>
              <a:buSzPct val="100000"/>
              <a:buFontTx/>
              <a:buNone/>
              <a:defRPr sz="1001" b="0">
                <a:solidFill>
                  <a:schemeClr val="tx1"/>
                </a:solidFill>
                <a:latin typeface="Open Sans SemiBold" pitchFamily="2" charset="0"/>
                <a:ea typeface="Open Sans SemiBold" pitchFamily="2" charset="0"/>
                <a:cs typeface="Open Sans SemiBold" pitchFamily="2" charset="0"/>
              </a:defRPr>
            </a:lvl1pPr>
            <a:lvl2pPr marL="0" indent="0">
              <a:lnSpc>
                <a:spcPts val="1500"/>
              </a:lnSpc>
              <a:buClrTx/>
              <a:buSzPct val="100000"/>
              <a:buFontTx/>
              <a:buNone/>
              <a:defRPr sz="1001">
                <a:latin typeface="Open Sans SemiBold" pitchFamily="2" charset="0"/>
                <a:ea typeface="Open Sans SemiBold" pitchFamily="2" charset="0"/>
                <a:cs typeface="Open Sans SemiBold" pitchFamily="2" charset="0"/>
              </a:defRPr>
            </a:lvl2pPr>
            <a:lvl3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3pPr>
            <a:lvl4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4pPr>
            <a:lvl5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5pPr>
          </a:lstStyle>
          <a:p>
            <a:pPr lvl="0"/>
            <a:r>
              <a:rPr lang="de-DE" dirty="0"/>
              <a:t>Fußnote hinzufügen</a:t>
            </a:r>
          </a:p>
        </p:txBody>
      </p:sp>
      <p:sp>
        <p:nvSpPr>
          <p:cNvPr id="23" name="Bildplatzhalter 21">
            <a:extLst>
              <a:ext uri="{FF2B5EF4-FFF2-40B4-BE49-F238E27FC236}">
                <a16:creationId xmlns:a16="http://schemas.microsoft.com/office/drawing/2014/main" id="{442A0851-5EE6-C756-003A-040909C3F513}"/>
              </a:ext>
            </a:extLst>
          </p:cNvPr>
          <p:cNvSpPr>
            <a:spLocks noGrp="1" noChangeAspect="1"/>
          </p:cNvSpPr>
          <p:nvPr>
            <p:ph type="pic" sz="quarter" idx="18" hasCustomPrompt="1"/>
          </p:nvPr>
        </p:nvSpPr>
        <p:spPr>
          <a:xfrm>
            <a:off x="1095234" y="4102098"/>
            <a:ext cx="471301" cy="468000"/>
          </a:xfrm>
        </p:spPr>
        <p:txBody>
          <a:bodyPr/>
          <a:lstStyle>
            <a:lvl1pPr>
              <a:defRPr/>
            </a:lvl1pPr>
          </a:lstStyle>
          <a:p>
            <a:r>
              <a:rPr lang="de-DE" dirty="0"/>
              <a:t>Icon</a:t>
            </a:r>
          </a:p>
        </p:txBody>
      </p:sp>
      <p:sp>
        <p:nvSpPr>
          <p:cNvPr id="9" name="Textplatzhalter 8">
            <a:extLst>
              <a:ext uri="{FF2B5EF4-FFF2-40B4-BE49-F238E27FC236}">
                <a16:creationId xmlns:a16="http://schemas.microsoft.com/office/drawing/2014/main" id="{A18922BA-AB0D-C119-21C7-D02D4E35C03C}"/>
              </a:ext>
            </a:extLst>
          </p:cNvPr>
          <p:cNvSpPr>
            <a:spLocks noGrp="1"/>
          </p:cNvSpPr>
          <p:nvPr>
            <p:ph type="body" sz="quarter" idx="17" hasCustomPrompt="1"/>
          </p:nvPr>
        </p:nvSpPr>
        <p:spPr>
          <a:xfrm>
            <a:off x="585093" y="4464000"/>
            <a:ext cx="1488283" cy="393896"/>
          </a:xfrm>
        </p:spPr>
        <p:txBody>
          <a:bodyPr lIns="0" tIns="0" rIns="0" bIns="0" anchor="b" anchorCtr="0"/>
          <a:lstStyle>
            <a:lvl1pPr algn="ctr">
              <a:defRPr b="1"/>
            </a:lvl1pPr>
            <a:lvl2pPr algn="ctr">
              <a:defRPr b="1"/>
            </a:lvl2pPr>
            <a:lvl3pPr algn="ctr">
              <a:defRPr b="1"/>
            </a:lvl3pPr>
            <a:lvl4pPr algn="ctr">
              <a:defRPr b="1"/>
            </a:lvl4pPr>
            <a:lvl5pPr algn="ctr">
              <a:defRPr b="1"/>
            </a:lvl5pPr>
          </a:lstStyle>
          <a:p>
            <a:pPr lvl="0"/>
            <a:r>
              <a:rPr lang="de-DE" dirty="0" err="1"/>
              <a:t>Lorem</a:t>
            </a:r>
            <a:r>
              <a:rPr lang="de-DE" dirty="0"/>
              <a:t> Ipsum</a:t>
            </a:r>
          </a:p>
        </p:txBody>
      </p:sp>
      <p:pic>
        <p:nvPicPr>
          <p:cNvPr id="15" name="Grafik 14">
            <a:extLst>
              <a:ext uri="{FF2B5EF4-FFF2-40B4-BE49-F238E27FC236}">
                <a16:creationId xmlns:a16="http://schemas.microsoft.com/office/drawing/2014/main" id="{BBA00E48-41DE-4F4E-8CE2-2E27ABF92FF7}"/>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540000" y="298800"/>
            <a:ext cx="2131200" cy="540000"/>
          </a:xfrm>
          <a:prstGeom prst="rect">
            <a:avLst/>
          </a:prstGeom>
        </p:spPr>
      </p:pic>
    </p:spTree>
    <p:extLst>
      <p:ext uri="{BB962C8B-B14F-4D97-AF65-F5344CB8AC3E}">
        <p14:creationId xmlns:p14="http://schemas.microsoft.com/office/powerpoint/2010/main" val="8243004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Bild und Box HL 2zeil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739705-46EB-5E2A-0DCB-5661BDE8D54F}"/>
              </a:ext>
            </a:extLst>
          </p:cNvPr>
          <p:cNvSpPr>
            <a:spLocks noGrp="1"/>
          </p:cNvSpPr>
          <p:nvPr>
            <p:ph type="title" hasCustomPrompt="1"/>
          </p:nvPr>
        </p:nvSpPr>
        <p:spPr>
          <a:xfrm>
            <a:off x="461179" y="1776533"/>
            <a:ext cx="5400673" cy="982116"/>
          </a:xfrm>
        </p:spPr>
        <p:txBody>
          <a:bodyPr>
            <a:noAutofit/>
          </a:bodyPr>
          <a:lstStyle>
            <a:lvl1pPr>
              <a:lnSpc>
                <a:spcPts val="3991"/>
              </a:lnSpc>
              <a:defRPr sz="3500"/>
            </a:lvl1pPr>
          </a:lstStyle>
          <a:p>
            <a:r>
              <a:rPr lang="de-DE" dirty="0"/>
              <a:t>Headline hinzufügen</a:t>
            </a:r>
          </a:p>
        </p:txBody>
      </p:sp>
      <p:sp>
        <p:nvSpPr>
          <p:cNvPr id="21" name="Textplatzhalter 20">
            <a:extLst>
              <a:ext uri="{FF2B5EF4-FFF2-40B4-BE49-F238E27FC236}">
                <a16:creationId xmlns:a16="http://schemas.microsoft.com/office/drawing/2014/main" id="{E6AE12BE-7C2B-AB74-7DF2-1DDEE002A952}"/>
              </a:ext>
            </a:extLst>
          </p:cNvPr>
          <p:cNvSpPr>
            <a:spLocks noGrp="1"/>
          </p:cNvSpPr>
          <p:nvPr>
            <p:ph type="body" sz="quarter" idx="15" hasCustomPrompt="1"/>
          </p:nvPr>
        </p:nvSpPr>
        <p:spPr>
          <a:xfrm>
            <a:off x="461179" y="2841777"/>
            <a:ext cx="5400673" cy="670352"/>
          </a:xfrm>
          <a:prstGeom prst="rect">
            <a:avLst/>
          </a:prstGeom>
        </p:spPr>
        <p:txBody>
          <a:bodyPr lIns="0" tIns="0" rIns="0" bIns="0"/>
          <a:lstStyle>
            <a:lvl1pPr marL="0" indent="0">
              <a:lnSpc>
                <a:spcPts val="2497"/>
              </a:lnSpc>
              <a:spcAft>
                <a:spcPts val="2497"/>
              </a:spcAft>
              <a:buClrTx/>
              <a:buSzPct val="100000"/>
              <a:buFontTx/>
              <a:buNone/>
              <a:defRPr sz="2000" b="1">
                <a:solidFill>
                  <a:schemeClr val="tx2"/>
                </a:solidFill>
              </a:defRPr>
            </a:lvl1pPr>
            <a:lvl2pPr marL="0" indent="0">
              <a:buClrTx/>
              <a:buSzPct val="100000"/>
              <a:buFontTx/>
              <a:buNone/>
              <a:defRPr/>
            </a:lvl2pPr>
            <a:lvl3pPr marL="0" indent="0">
              <a:lnSpc>
                <a:spcPts val="1500"/>
              </a:lnSpc>
              <a:buClrTx/>
              <a:buSzPct val="100000"/>
              <a:buFontTx/>
              <a:buNone/>
              <a:defRPr sz="1001">
                <a:latin typeface="Open Sans SemiBold" pitchFamily="2" charset="0"/>
                <a:ea typeface="Open Sans SemiBold" pitchFamily="2" charset="0"/>
                <a:cs typeface="Open Sans SemiBold" pitchFamily="2" charset="0"/>
              </a:defRPr>
            </a:lvl3pPr>
            <a:lvl4pPr marL="0" indent="0">
              <a:buClrTx/>
              <a:buSzPct val="100000"/>
              <a:buFontTx/>
              <a:buNone/>
              <a:defRPr/>
            </a:lvl4pPr>
            <a:lvl5pPr marL="0" indent="0">
              <a:buClrTx/>
              <a:buSzPct val="100000"/>
              <a:buFontTx/>
              <a:buNone/>
              <a:defRPr/>
            </a:lvl5pPr>
          </a:lstStyle>
          <a:p>
            <a:pPr lvl="0"/>
            <a:r>
              <a:rPr lang="de-DE" dirty="0" err="1"/>
              <a:t>Subhead</a:t>
            </a:r>
            <a:r>
              <a:rPr lang="de-DE" dirty="0"/>
              <a:t> hinzufügen</a:t>
            </a:r>
          </a:p>
        </p:txBody>
      </p:sp>
      <p:sp>
        <p:nvSpPr>
          <p:cNvPr id="18" name="Bildplatzhalter 16">
            <a:extLst>
              <a:ext uri="{FF2B5EF4-FFF2-40B4-BE49-F238E27FC236}">
                <a16:creationId xmlns:a16="http://schemas.microsoft.com/office/drawing/2014/main" id="{D4F45101-A256-9159-88D0-BD8F918A49B4}"/>
              </a:ext>
            </a:extLst>
          </p:cNvPr>
          <p:cNvSpPr>
            <a:spLocks noGrp="1"/>
          </p:cNvSpPr>
          <p:nvPr>
            <p:ph type="pic" sz="quarter" idx="14"/>
          </p:nvPr>
        </p:nvSpPr>
        <p:spPr>
          <a:xfrm>
            <a:off x="6329924" y="1844683"/>
            <a:ext cx="5862076" cy="5013325"/>
          </a:xfrm>
          <a:prstGeom prst="rect">
            <a:avLst/>
          </a:prstGeom>
          <a:solidFill>
            <a:schemeClr val="bg1">
              <a:lumMod val="85000"/>
            </a:schemeClr>
          </a:solidFill>
        </p:spPr>
        <p:txBody>
          <a:bodyPr/>
          <a:lstStyle/>
          <a:p>
            <a:r>
              <a:rPr lang="de-DE"/>
              <a:t>Bild durch Klicken auf Symbol hinzufügen</a:t>
            </a:r>
          </a:p>
        </p:txBody>
      </p:sp>
      <p:sp>
        <p:nvSpPr>
          <p:cNvPr id="5" name="Foliennummernplatzhalter 4">
            <a:extLst>
              <a:ext uri="{FF2B5EF4-FFF2-40B4-BE49-F238E27FC236}">
                <a16:creationId xmlns:a16="http://schemas.microsoft.com/office/drawing/2014/main" id="{20290A20-775C-012D-1A51-832B4EB34BC3}"/>
              </a:ext>
              <a:ext uri="{C183D7F6-B498-43B3-948B-1728B52AA6E4}">
                <adec:decorative xmlns:adec="http://schemas.microsoft.com/office/drawing/2017/decorative" val="1"/>
              </a:ext>
            </a:extLst>
          </p:cNvPr>
          <p:cNvSpPr>
            <a:spLocks noGrp="1"/>
          </p:cNvSpPr>
          <p:nvPr>
            <p:ph type="sldNum" sz="quarter" idx="12"/>
          </p:nvPr>
        </p:nvSpPr>
        <p:spPr/>
        <p:txBody>
          <a:bodyPr/>
          <a:lstStyle/>
          <a:p>
            <a:fld id="{9B23F893-0DDB-44A8-A790-2AB073B9B557}" type="slidenum">
              <a:rPr lang="de-DE" smtClean="0"/>
              <a:pPr/>
              <a:t>‹Nr.›</a:t>
            </a:fld>
            <a:endParaRPr lang="de-DE" dirty="0"/>
          </a:p>
        </p:txBody>
      </p:sp>
      <p:sp>
        <p:nvSpPr>
          <p:cNvPr id="3" name="Datumsplatzhalter 2">
            <a:extLst>
              <a:ext uri="{FF2B5EF4-FFF2-40B4-BE49-F238E27FC236}">
                <a16:creationId xmlns:a16="http://schemas.microsoft.com/office/drawing/2014/main" id="{916435B2-989F-79B5-3B2E-623733DEE29B}"/>
              </a:ext>
              <a:ext uri="{C183D7F6-B498-43B3-948B-1728B52AA6E4}">
                <adec:decorative xmlns:adec="http://schemas.microsoft.com/office/drawing/2017/decorative" val="1"/>
              </a:ext>
            </a:extLst>
          </p:cNvPr>
          <p:cNvSpPr>
            <a:spLocks noGrp="1"/>
          </p:cNvSpPr>
          <p:nvPr>
            <p:ph type="dt" sz="half" idx="10"/>
          </p:nvPr>
        </p:nvSpPr>
        <p:spPr>
          <a:xfrm>
            <a:off x="461169" y="6177757"/>
            <a:ext cx="1314351" cy="270000"/>
          </a:xfrm>
          <a:prstGeom prst="rect">
            <a:avLst/>
          </a:prstGeom>
        </p:spPr>
        <p:txBody>
          <a:bodyPr/>
          <a:lstStyle/>
          <a:p>
            <a:fld id="{C1D41124-2E1E-4068-ACA4-904791487A13}" type="datetime1">
              <a:rPr lang="de-DE" smtClean="0"/>
              <a:pPr/>
              <a:t>11.05.2026</a:t>
            </a:fld>
            <a:endParaRPr lang="de-DE" dirty="0"/>
          </a:p>
        </p:txBody>
      </p:sp>
      <p:sp>
        <p:nvSpPr>
          <p:cNvPr id="4" name="Fußzeilenplatzhalter 3">
            <a:extLst>
              <a:ext uri="{FF2B5EF4-FFF2-40B4-BE49-F238E27FC236}">
                <a16:creationId xmlns:a16="http://schemas.microsoft.com/office/drawing/2014/main" id="{33E099A9-D981-04F1-0AA1-043D329AAD6B}"/>
              </a:ext>
              <a:ext uri="{C183D7F6-B498-43B3-948B-1728B52AA6E4}">
                <adec:decorative xmlns:adec="http://schemas.microsoft.com/office/drawing/2017/decorative" val="1"/>
              </a:ext>
            </a:extLst>
          </p:cNvPr>
          <p:cNvSpPr>
            <a:spLocks noGrp="1"/>
          </p:cNvSpPr>
          <p:nvPr>
            <p:ph type="ftr" sz="quarter" idx="11"/>
          </p:nvPr>
        </p:nvSpPr>
        <p:spPr>
          <a:xfrm>
            <a:off x="1775520" y="6177757"/>
            <a:ext cx="4104676" cy="270000"/>
          </a:xfrm>
          <a:prstGeom prst="rect">
            <a:avLst/>
          </a:prstGeom>
        </p:spPr>
        <p:txBody>
          <a:bodyPr/>
          <a:lstStyle/>
          <a:p>
            <a:r>
              <a:rPr lang="de-DE"/>
              <a:t>Präsentationstitel Lorem Ipsum</a:t>
            </a:r>
            <a:endParaRPr lang="de-DE" dirty="0"/>
          </a:p>
        </p:txBody>
      </p:sp>
      <p:sp>
        <p:nvSpPr>
          <p:cNvPr id="14" name="Text Placeholder 2">
            <a:extLst>
              <a:ext uri="{FF2B5EF4-FFF2-40B4-BE49-F238E27FC236}">
                <a16:creationId xmlns:a16="http://schemas.microsoft.com/office/drawing/2014/main" id="{5927CDE6-132C-5C3E-DBC1-217003E786E0}"/>
              </a:ext>
            </a:extLst>
          </p:cNvPr>
          <p:cNvSpPr>
            <a:spLocks noGrp="1"/>
          </p:cNvSpPr>
          <p:nvPr>
            <p:ph idx="1" hasCustomPrompt="1"/>
          </p:nvPr>
        </p:nvSpPr>
        <p:spPr>
          <a:xfrm>
            <a:off x="461180" y="3864328"/>
            <a:ext cx="5400673" cy="1495204"/>
          </a:xfrm>
          <a:prstGeom prst="rect">
            <a:avLst/>
          </a:prstGeom>
          <a:solidFill>
            <a:schemeClr val="accent5">
              <a:lumMod val="20000"/>
              <a:lumOff val="80000"/>
            </a:schemeClr>
          </a:solidFill>
        </p:spPr>
        <p:txBody>
          <a:bodyPr vert="horz" wrap="square" lIns="3420000" tIns="324000" rIns="360000" bIns="396000" rtlCol="0" anchor="ctr" anchorCtr="0">
            <a:noAutofit/>
          </a:bodyPr>
          <a:lstStyle>
            <a:lvl1pPr marL="228572" indent="-228572">
              <a:buClr>
                <a:schemeClr val="tx2"/>
              </a:buClr>
              <a:buFont typeface="Wingdings" panose="05000000000000000000" pitchFamily="2" charset="2"/>
              <a:buChar char="§"/>
              <a:defRPr/>
            </a:lvl1pPr>
            <a:lvl2pPr marL="228572" indent="-228572">
              <a:buFont typeface="Open Sans ExtraBold" pitchFamily="2" charset="0"/>
              <a:buChar char="•"/>
              <a:defRPr/>
            </a:lvl2pPr>
            <a:lvl3pPr marL="228572" indent="-228572">
              <a:buFont typeface="Open Sans ExtraBold" pitchFamily="2" charset="0"/>
              <a:buChar char="•"/>
              <a:defRPr/>
            </a:lvl3pPr>
            <a:lvl4pPr marL="228572" indent="-228572">
              <a:buFont typeface="Open Sans ExtraBold" pitchFamily="2" charset="0"/>
              <a:buChar char="•"/>
              <a:defRPr/>
            </a:lvl4pPr>
            <a:lvl5pPr marL="228572" indent="-228572">
              <a:buFont typeface="Open Sans ExtraBold" pitchFamily="2" charset="0"/>
              <a:buChar char="•"/>
              <a:defRPr/>
            </a:lvl5pPr>
          </a:lstStyle>
          <a:p>
            <a:pPr lvl="0"/>
            <a:r>
              <a:rPr lang="de-DE" dirty="0"/>
              <a:t>Text hinzufügen</a:t>
            </a:r>
          </a:p>
          <a:p>
            <a:pPr lvl="0"/>
            <a:r>
              <a:rPr lang="de-DE" dirty="0" err="1"/>
              <a:t>Dadaa</a:t>
            </a:r>
            <a:endParaRPr lang="de-DE" dirty="0"/>
          </a:p>
          <a:p>
            <a:pPr lvl="0"/>
            <a:r>
              <a:rPr lang="de-DE" dirty="0" err="1"/>
              <a:t>aDaa</a:t>
            </a:r>
            <a:endParaRPr lang="de-DE" dirty="0"/>
          </a:p>
          <a:p>
            <a:pPr lvl="0"/>
            <a:r>
              <a:rPr lang="de-DE" dirty="0"/>
              <a:t>ADSASDASDADS</a:t>
            </a:r>
          </a:p>
        </p:txBody>
      </p:sp>
      <p:sp>
        <p:nvSpPr>
          <p:cNvPr id="32" name="Textplatzhalter 20">
            <a:extLst>
              <a:ext uri="{FF2B5EF4-FFF2-40B4-BE49-F238E27FC236}">
                <a16:creationId xmlns:a16="http://schemas.microsoft.com/office/drawing/2014/main" id="{932272A2-202C-F00E-21C7-8343CC3D428F}"/>
              </a:ext>
            </a:extLst>
          </p:cNvPr>
          <p:cNvSpPr>
            <a:spLocks noGrp="1"/>
          </p:cNvSpPr>
          <p:nvPr>
            <p:ph type="body" sz="quarter" idx="16" hasCustomPrompt="1"/>
          </p:nvPr>
        </p:nvSpPr>
        <p:spPr>
          <a:xfrm>
            <a:off x="458729" y="5507952"/>
            <a:ext cx="4446495" cy="442800"/>
          </a:xfrm>
          <a:prstGeom prst="rect">
            <a:avLst/>
          </a:prstGeom>
        </p:spPr>
        <p:txBody>
          <a:bodyPr lIns="0" tIns="0" rIns="0" bIns="0" anchor="b" anchorCtr="0">
            <a:normAutofit/>
          </a:bodyPr>
          <a:lstStyle>
            <a:lvl1pPr marL="0" indent="0">
              <a:lnSpc>
                <a:spcPts val="1500"/>
              </a:lnSpc>
              <a:spcAft>
                <a:spcPts val="0"/>
              </a:spcAft>
              <a:buClrTx/>
              <a:buSzPct val="100000"/>
              <a:buFontTx/>
              <a:buNone/>
              <a:defRPr sz="1001" b="0">
                <a:solidFill>
                  <a:schemeClr val="tx1"/>
                </a:solidFill>
                <a:latin typeface="Open Sans SemiBold" pitchFamily="2" charset="0"/>
                <a:ea typeface="Open Sans SemiBold" pitchFamily="2" charset="0"/>
                <a:cs typeface="Open Sans SemiBold" pitchFamily="2" charset="0"/>
              </a:defRPr>
            </a:lvl1pPr>
            <a:lvl2pPr marL="0" indent="0">
              <a:lnSpc>
                <a:spcPts val="1500"/>
              </a:lnSpc>
              <a:buClrTx/>
              <a:buSzPct val="100000"/>
              <a:buFontTx/>
              <a:buNone/>
              <a:defRPr sz="1001">
                <a:latin typeface="Open Sans SemiBold" pitchFamily="2" charset="0"/>
                <a:ea typeface="Open Sans SemiBold" pitchFamily="2" charset="0"/>
                <a:cs typeface="Open Sans SemiBold" pitchFamily="2" charset="0"/>
              </a:defRPr>
            </a:lvl2pPr>
            <a:lvl3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3pPr>
            <a:lvl4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4pPr>
            <a:lvl5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5pPr>
          </a:lstStyle>
          <a:p>
            <a:pPr lvl="0"/>
            <a:r>
              <a:rPr lang="de-DE" dirty="0"/>
              <a:t>Fußnote hinzufügen</a:t>
            </a:r>
          </a:p>
        </p:txBody>
      </p:sp>
      <p:sp>
        <p:nvSpPr>
          <p:cNvPr id="9" name="Textplatzhalter 8">
            <a:extLst>
              <a:ext uri="{FF2B5EF4-FFF2-40B4-BE49-F238E27FC236}">
                <a16:creationId xmlns:a16="http://schemas.microsoft.com/office/drawing/2014/main" id="{A18922BA-AB0D-C119-21C7-D02D4E35C03C}"/>
              </a:ext>
            </a:extLst>
          </p:cNvPr>
          <p:cNvSpPr>
            <a:spLocks noGrp="1"/>
          </p:cNvSpPr>
          <p:nvPr>
            <p:ph type="body" sz="quarter" idx="17" hasCustomPrompt="1"/>
          </p:nvPr>
        </p:nvSpPr>
        <p:spPr>
          <a:xfrm>
            <a:off x="585093" y="4464000"/>
            <a:ext cx="1488283" cy="393896"/>
          </a:xfrm>
        </p:spPr>
        <p:txBody>
          <a:bodyPr lIns="0" tIns="0" rIns="0" bIns="0" anchor="b" anchorCtr="0"/>
          <a:lstStyle>
            <a:lvl1pPr algn="ctr">
              <a:defRPr b="1"/>
            </a:lvl1pPr>
            <a:lvl2pPr algn="ctr">
              <a:defRPr b="1"/>
            </a:lvl2pPr>
            <a:lvl3pPr algn="ctr">
              <a:defRPr b="1"/>
            </a:lvl3pPr>
            <a:lvl4pPr algn="ctr">
              <a:defRPr b="1"/>
            </a:lvl4pPr>
            <a:lvl5pPr algn="ctr">
              <a:defRPr b="1"/>
            </a:lvl5pPr>
          </a:lstStyle>
          <a:p>
            <a:pPr lvl="0"/>
            <a:r>
              <a:rPr lang="de-DE" dirty="0" err="1"/>
              <a:t>Lorem</a:t>
            </a:r>
            <a:r>
              <a:rPr lang="de-DE" dirty="0"/>
              <a:t> Ipsum</a:t>
            </a:r>
          </a:p>
        </p:txBody>
      </p:sp>
      <p:sp>
        <p:nvSpPr>
          <p:cNvPr id="23" name="Bildplatzhalter 21">
            <a:extLst>
              <a:ext uri="{FF2B5EF4-FFF2-40B4-BE49-F238E27FC236}">
                <a16:creationId xmlns:a16="http://schemas.microsoft.com/office/drawing/2014/main" id="{442A0851-5EE6-C756-003A-040909C3F513}"/>
              </a:ext>
              <a:ext uri="{C183D7F6-B498-43B3-948B-1728B52AA6E4}">
                <adec:decorative xmlns:adec="http://schemas.microsoft.com/office/drawing/2017/decorative" val="1"/>
              </a:ext>
            </a:extLst>
          </p:cNvPr>
          <p:cNvSpPr>
            <a:spLocks noGrp="1" noChangeAspect="1"/>
          </p:cNvSpPr>
          <p:nvPr>
            <p:ph type="pic" sz="quarter" idx="18" hasCustomPrompt="1"/>
          </p:nvPr>
        </p:nvSpPr>
        <p:spPr>
          <a:xfrm>
            <a:off x="1095234" y="4102098"/>
            <a:ext cx="471301" cy="468000"/>
          </a:xfrm>
        </p:spPr>
        <p:txBody>
          <a:bodyPr/>
          <a:lstStyle>
            <a:lvl1pPr>
              <a:defRPr/>
            </a:lvl1pPr>
          </a:lstStyle>
          <a:p>
            <a:r>
              <a:rPr lang="de-DE" dirty="0"/>
              <a:t>Icon</a:t>
            </a:r>
          </a:p>
        </p:txBody>
      </p:sp>
      <p:pic>
        <p:nvPicPr>
          <p:cNvPr id="15" name="Grafik 14">
            <a:extLst>
              <a:ext uri="{FF2B5EF4-FFF2-40B4-BE49-F238E27FC236}">
                <a16:creationId xmlns:a16="http://schemas.microsoft.com/office/drawing/2014/main" id="{1C7C4126-6CC4-4086-A242-80162EA998A5}"/>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540000" y="298800"/>
            <a:ext cx="2131200" cy="540000"/>
          </a:xfrm>
          <a:prstGeom prst="rect">
            <a:avLst/>
          </a:prstGeom>
        </p:spPr>
      </p:pic>
    </p:spTree>
    <p:extLst>
      <p:ext uri="{BB962C8B-B14F-4D97-AF65-F5344CB8AC3E}">
        <p14:creationId xmlns:p14="http://schemas.microsoft.com/office/powerpoint/2010/main" val="26715810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iagramm und Copy HL 1zeil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739705-46EB-5E2A-0DCB-5661BDE8D54F}"/>
              </a:ext>
            </a:extLst>
          </p:cNvPr>
          <p:cNvSpPr>
            <a:spLocks noGrp="1"/>
          </p:cNvSpPr>
          <p:nvPr>
            <p:ph type="title" hasCustomPrompt="1"/>
          </p:nvPr>
        </p:nvSpPr>
        <p:spPr>
          <a:xfrm>
            <a:off x="461179" y="1776537"/>
            <a:ext cx="5400673" cy="512961"/>
          </a:xfrm>
        </p:spPr>
        <p:txBody>
          <a:bodyPr wrap="none">
            <a:noAutofit/>
          </a:bodyPr>
          <a:lstStyle>
            <a:lvl1pPr>
              <a:lnSpc>
                <a:spcPts val="3991"/>
              </a:lnSpc>
              <a:defRPr sz="3500"/>
            </a:lvl1pPr>
          </a:lstStyle>
          <a:p>
            <a:r>
              <a:rPr lang="de-DE" dirty="0"/>
              <a:t>Headline hinzufügen</a:t>
            </a:r>
          </a:p>
        </p:txBody>
      </p:sp>
      <p:sp>
        <p:nvSpPr>
          <p:cNvPr id="5" name="Foliennummernplatzhalter 4">
            <a:extLst>
              <a:ext uri="{FF2B5EF4-FFF2-40B4-BE49-F238E27FC236}">
                <a16:creationId xmlns:a16="http://schemas.microsoft.com/office/drawing/2014/main" id="{20290A20-775C-012D-1A51-832B4EB34BC3}"/>
              </a:ext>
              <a:ext uri="{C183D7F6-B498-43B3-948B-1728B52AA6E4}">
                <adec:decorative xmlns:adec="http://schemas.microsoft.com/office/drawing/2017/decorative" val="1"/>
              </a:ext>
            </a:extLst>
          </p:cNvPr>
          <p:cNvSpPr>
            <a:spLocks noGrp="1"/>
          </p:cNvSpPr>
          <p:nvPr>
            <p:ph type="sldNum" sz="quarter" idx="12"/>
          </p:nvPr>
        </p:nvSpPr>
        <p:spPr/>
        <p:txBody>
          <a:bodyPr/>
          <a:lstStyle/>
          <a:p>
            <a:fld id="{9B23F893-0DDB-44A8-A790-2AB073B9B557}" type="slidenum">
              <a:rPr lang="de-DE" smtClean="0"/>
              <a:pPr/>
              <a:t>‹Nr.›</a:t>
            </a:fld>
            <a:endParaRPr lang="de-DE" dirty="0"/>
          </a:p>
        </p:txBody>
      </p:sp>
      <p:sp>
        <p:nvSpPr>
          <p:cNvPr id="3" name="Datumsplatzhalter 2">
            <a:extLst>
              <a:ext uri="{FF2B5EF4-FFF2-40B4-BE49-F238E27FC236}">
                <a16:creationId xmlns:a16="http://schemas.microsoft.com/office/drawing/2014/main" id="{916435B2-989F-79B5-3B2E-623733DEE29B}"/>
              </a:ext>
              <a:ext uri="{C183D7F6-B498-43B3-948B-1728B52AA6E4}">
                <adec:decorative xmlns:adec="http://schemas.microsoft.com/office/drawing/2017/decorative" val="1"/>
              </a:ext>
            </a:extLst>
          </p:cNvPr>
          <p:cNvSpPr>
            <a:spLocks noGrp="1"/>
          </p:cNvSpPr>
          <p:nvPr>
            <p:ph type="dt" sz="half" idx="10"/>
          </p:nvPr>
        </p:nvSpPr>
        <p:spPr>
          <a:xfrm>
            <a:off x="461169" y="6177757"/>
            <a:ext cx="1314351" cy="270000"/>
          </a:xfrm>
          <a:prstGeom prst="rect">
            <a:avLst/>
          </a:prstGeom>
        </p:spPr>
        <p:txBody>
          <a:bodyPr/>
          <a:lstStyle/>
          <a:p>
            <a:fld id="{C1D41124-2E1E-4068-ACA4-904791487A13}" type="datetime1">
              <a:rPr lang="de-DE" smtClean="0"/>
              <a:pPr/>
              <a:t>11.05.2026</a:t>
            </a:fld>
            <a:endParaRPr lang="de-DE" dirty="0"/>
          </a:p>
        </p:txBody>
      </p:sp>
      <p:sp>
        <p:nvSpPr>
          <p:cNvPr id="4" name="Fußzeilenplatzhalter 3">
            <a:extLst>
              <a:ext uri="{FF2B5EF4-FFF2-40B4-BE49-F238E27FC236}">
                <a16:creationId xmlns:a16="http://schemas.microsoft.com/office/drawing/2014/main" id="{33E099A9-D981-04F1-0AA1-043D329AAD6B}"/>
              </a:ext>
              <a:ext uri="{C183D7F6-B498-43B3-948B-1728B52AA6E4}">
                <adec:decorative xmlns:adec="http://schemas.microsoft.com/office/drawing/2017/decorative" val="1"/>
              </a:ext>
            </a:extLst>
          </p:cNvPr>
          <p:cNvSpPr>
            <a:spLocks noGrp="1"/>
          </p:cNvSpPr>
          <p:nvPr>
            <p:ph type="ftr" sz="quarter" idx="11"/>
          </p:nvPr>
        </p:nvSpPr>
        <p:spPr>
          <a:xfrm>
            <a:off x="1775520" y="6177757"/>
            <a:ext cx="4104676" cy="270000"/>
          </a:xfrm>
          <a:prstGeom prst="rect">
            <a:avLst/>
          </a:prstGeom>
        </p:spPr>
        <p:txBody>
          <a:bodyPr/>
          <a:lstStyle/>
          <a:p>
            <a:r>
              <a:rPr lang="de-DE"/>
              <a:t>Präsentationstitel Lorem Ipsum</a:t>
            </a:r>
            <a:endParaRPr lang="de-DE" dirty="0"/>
          </a:p>
        </p:txBody>
      </p:sp>
      <p:sp>
        <p:nvSpPr>
          <p:cNvPr id="15" name="Text Placeholder 2">
            <a:extLst>
              <a:ext uri="{FF2B5EF4-FFF2-40B4-BE49-F238E27FC236}">
                <a16:creationId xmlns:a16="http://schemas.microsoft.com/office/drawing/2014/main" id="{2CBD2619-EF59-BAE1-55A7-814BC6EDF71B}"/>
              </a:ext>
            </a:extLst>
          </p:cNvPr>
          <p:cNvSpPr>
            <a:spLocks noGrp="1"/>
          </p:cNvSpPr>
          <p:nvPr>
            <p:ph idx="1" hasCustomPrompt="1"/>
          </p:nvPr>
        </p:nvSpPr>
        <p:spPr>
          <a:xfrm>
            <a:off x="461179" y="2568603"/>
            <a:ext cx="5400673" cy="1126399"/>
          </a:xfrm>
          <a:prstGeom prst="rect">
            <a:avLst/>
          </a:prstGeom>
        </p:spPr>
        <p:txBody>
          <a:bodyPr vert="horz" lIns="0" tIns="0" rIns="0" bIns="0" rtlCol="0">
            <a:spAutoFit/>
          </a:bodyPr>
          <a:lstStyle>
            <a:lvl1pPr marL="0" indent="0">
              <a:lnSpc>
                <a:spcPts val="2249"/>
              </a:lnSpc>
              <a:spcBef>
                <a:spcPts val="0"/>
              </a:spcBef>
              <a:spcAft>
                <a:spcPts val="0"/>
              </a:spcAft>
              <a:buFontTx/>
              <a:buNone/>
              <a:defRPr sz="1500" b="0">
                <a:solidFill>
                  <a:schemeClr val="tx1"/>
                </a:solidFill>
                <a:latin typeface="Open Sans" pitchFamily="2" charset="0"/>
                <a:ea typeface="Open Sans" pitchFamily="2" charset="0"/>
                <a:cs typeface="Open Sans" pitchFamily="2" charset="0"/>
              </a:defRPr>
            </a:lvl1pPr>
            <a:lvl2pPr marL="0" indent="0">
              <a:lnSpc>
                <a:spcPts val="2249"/>
              </a:lnSpc>
              <a:spcBef>
                <a:spcPts val="0"/>
              </a:spcBef>
              <a:buFontTx/>
              <a:buNone/>
              <a:defRPr sz="1500">
                <a:latin typeface="Open Sans" pitchFamily="2" charset="0"/>
                <a:ea typeface="Open Sans" pitchFamily="2" charset="0"/>
                <a:cs typeface="Open Sans" pitchFamily="2" charset="0"/>
              </a:defRPr>
            </a:lvl2pPr>
            <a:lvl3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3pPr>
            <a:lvl4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4pPr>
            <a:lvl5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5pPr>
          </a:lstStyle>
          <a:p>
            <a:pPr lvl="0"/>
            <a:r>
              <a:rPr lang="de-DE" dirty="0"/>
              <a:t>Copy hinzufügen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32" name="Textplatzhalter 20">
            <a:extLst>
              <a:ext uri="{FF2B5EF4-FFF2-40B4-BE49-F238E27FC236}">
                <a16:creationId xmlns:a16="http://schemas.microsoft.com/office/drawing/2014/main" id="{932272A2-202C-F00E-21C7-8343CC3D428F}"/>
              </a:ext>
            </a:extLst>
          </p:cNvPr>
          <p:cNvSpPr>
            <a:spLocks noGrp="1"/>
          </p:cNvSpPr>
          <p:nvPr>
            <p:ph type="body" sz="quarter" idx="16" hasCustomPrompt="1"/>
          </p:nvPr>
        </p:nvSpPr>
        <p:spPr>
          <a:xfrm>
            <a:off x="6330033" y="5988249"/>
            <a:ext cx="4446495" cy="442800"/>
          </a:xfrm>
          <a:prstGeom prst="rect">
            <a:avLst/>
          </a:prstGeom>
        </p:spPr>
        <p:txBody>
          <a:bodyPr lIns="0" tIns="0" rIns="0" bIns="0" anchor="b" anchorCtr="0">
            <a:normAutofit/>
          </a:bodyPr>
          <a:lstStyle>
            <a:lvl1pPr marL="0" indent="0">
              <a:lnSpc>
                <a:spcPts val="1500"/>
              </a:lnSpc>
              <a:spcAft>
                <a:spcPts val="0"/>
              </a:spcAft>
              <a:buClrTx/>
              <a:buSzPct val="100000"/>
              <a:buFontTx/>
              <a:buNone/>
              <a:defRPr sz="1001" b="0">
                <a:solidFill>
                  <a:schemeClr val="tx1"/>
                </a:solidFill>
                <a:latin typeface="Open Sans SemiBold" pitchFamily="2" charset="0"/>
                <a:ea typeface="Open Sans SemiBold" pitchFamily="2" charset="0"/>
                <a:cs typeface="Open Sans SemiBold" pitchFamily="2" charset="0"/>
              </a:defRPr>
            </a:lvl1pPr>
            <a:lvl2pPr marL="0" indent="0">
              <a:lnSpc>
                <a:spcPts val="1500"/>
              </a:lnSpc>
              <a:buClrTx/>
              <a:buSzPct val="100000"/>
              <a:buFontTx/>
              <a:buNone/>
              <a:defRPr sz="1001">
                <a:latin typeface="Open Sans SemiBold" pitchFamily="2" charset="0"/>
                <a:ea typeface="Open Sans SemiBold" pitchFamily="2" charset="0"/>
                <a:cs typeface="Open Sans SemiBold" pitchFamily="2" charset="0"/>
              </a:defRPr>
            </a:lvl2pPr>
            <a:lvl3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3pPr>
            <a:lvl4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4pPr>
            <a:lvl5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5pPr>
          </a:lstStyle>
          <a:p>
            <a:pPr lvl="0"/>
            <a:r>
              <a:rPr lang="de-DE" dirty="0"/>
              <a:t>Fußnote hinzufügen</a:t>
            </a:r>
          </a:p>
        </p:txBody>
      </p:sp>
      <p:sp>
        <p:nvSpPr>
          <p:cNvPr id="7" name="Diagrammplatzhalter 6">
            <a:extLst>
              <a:ext uri="{FF2B5EF4-FFF2-40B4-BE49-F238E27FC236}">
                <a16:creationId xmlns:a16="http://schemas.microsoft.com/office/drawing/2014/main" id="{E800A42F-A836-0479-67E9-C70A0DFEC04E}"/>
              </a:ext>
            </a:extLst>
          </p:cNvPr>
          <p:cNvSpPr>
            <a:spLocks noGrp="1"/>
          </p:cNvSpPr>
          <p:nvPr>
            <p:ph type="chart" sz="quarter" idx="17" hasCustomPrompt="1"/>
          </p:nvPr>
        </p:nvSpPr>
        <p:spPr>
          <a:xfrm>
            <a:off x="6330167" y="1844675"/>
            <a:ext cx="5400673" cy="4084638"/>
          </a:xfrm>
        </p:spPr>
        <p:txBody>
          <a:bodyPr/>
          <a:lstStyle/>
          <a:p>
            <a:r>
              <a:rPr lang="de-DE" dirty="0"/>
              <a:t>Diagramm einfügen</a:t>
            </a:r>
          </a:p>
        </p:txBody>
      </p:sp>
      <p:pic>
        <p:nvPicPr>
          <p:cNvPr id="11" name="Grafik 10">
            <a:extLst>
              <a:ext uri="{FF2B5EF4-FFF2-40B4-BE49-F238E27FC236}">
                <a16:creationId xmlns:a16="http://schemas.microsoft.com/office/drawing/2014/main" id="{AEB14581-CC22-418F-86E4-ED2CFFAEBF3B}"/>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540000" y="298800"/>
            <a:ext cx="2131200" cy="540000"/>
          </a:xfrm>
          <a:prstGeom prst="rect">
            <a:avLst/>
          </a:prstGeom>
        </p:spPr>
      </p:pic>
    </p:spTree>
    <p:extLst>
      <p:ext uri="{BB962C8B-B14F-4D97-AF65-F5344CB8AC3E}">
        <p14:creationId xmlns:p14="http://schemas.microsoft.com/office/powerpoint/2010/main" val="1719187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1_Diagramm und Copy HL 1zeilig">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20290A20-775C-012D-1A51-832B4EB34BC3}"/>
              </a:ext>
              <a:ext uri="{C183D7F6-B498-43B3-948B-1728B52AA6E4}">
                <adec:decorative xmlns:adec="http://schemas.microsoft.com/office/drawing/2017/decorative" val="1"/>
              </a:ext>
            </a:extLst>
          </p:cNvPr>
          <p:cNvSpPr>
            <a:spLocks noGrp="1"/>
          </p:cNvSpPr>
          <p:nvPr>
            <p:ph type="sldNum" sz="quarter" idx="12"/>
          </p:nvPr>
        </p:nvSpPr>
        <p:spPr/>
        <p:txBody>
          <a:bodyPr/>
          <a:lstStyle/>
          <a:p>
            <a:fld id="{9B23F893-0DDB-44A8-A790-2AB073B9B557}" type="slidenum">
              <a:rPr lang="de-DE" smtClean="0"/>
              <a:pPr/>
              <a:t>‹Nr.›</a:t>
            </a:fld>
            <a:endParaRPr lang="de-DE" dirty="0"/>
          </a:p>
        </p:txBody>
      </p:sp>
      <p:sp>
        <p:nvSpPr>
          <p:cNvPr id="3" name="Datumsplatzhalter 2">
            <a:extLst>
              <a:ext uri="{FF2B5EF4-FFF2-40B4-BE49-F238E27FC236}">
                <a16:creationId xmlns:a16="http://schemas.microsoft.com/office/drawing/2014/main" id="{916435B2-989F-79B5-3B2E-623733DEE29B}"/>
              </a:ext>
              <a:ext uri="{C183D7F6-B498-43B3-948B-1728B52AA6E4}">
                <adec:decorative xmlns:adec="http://schemas.microsoft.com/office/drawing/2017/decorative" val="1"/>
              </a:ext>
            </a:extLst>
          </p:cNvPr>
          <p:cNvSpPr>
            <a:spLocks noGrp="1"/>
          </p:cNvSpPr>
          <p:nvPr>
            <p:ph type="dt" sz="half" idx="10"/>
          </p:nvPr>
        </p:nvSpPr>
        <p:spPr>
          <a:xfrm>
            <a:off x="461169" y="6177757"/>
            <a:ext cx="1314351" cy="270000"/>
          </a:xfrm>
          <a:prstGeom prst="rect">
            <a:avLst/>
          </a:prstGeom>
        </p:spPr>
        <p:txBody>
          <a:bodyPr/>
          <a:lstStyle/>
          <a:p>
            <a:fld id="{C1D41124-2E1E-4068-ACA4-904791487A13}" type="datetime1">
              <a:rPr lang="de-DE" smtClean="0"/>
              <a:pPr/>
              <a:t>11.05.2026</a:t>
            </a:fld>
            <a:endParaRPr lang="de-DE" dirty="0"/>
          </a:p>
        </p:txBody>
      </p:sp>
      <p:sp>
        <p:nvSpPr>
          <p:cNvPr id="4" name="Fußzeilenplatzhalter 3">
            <a:extLst>
              <a:ext uri="{FF2B5EF4-FFF2-40B4-BE49-F238E27FC236}">
                <a16:creationId xmlns:a16="http://schemas.microsoft.com/office/drawing/2014/main" id="{33E099A9-D981-04F1-0AA1-043D329AAD6B}"/>
              </a:ext>
              <a:ext uri="{C183D7F6-B498-43B3-948B-1728B52AA6E4}">
                <adec:decorative xmlns:adec="http://schemas.microsoft.com/office/drawing/2017/decorative" val="1"/>
              </a:ext>
            </a:extLst>
          </p:cNvPr>
          <p:cNvSpPr>
            <a:spLocks noGrp="1"/>
          </p:cNvSpPr>
          <p:nvPr>
            <p:ph type="ftr" sz="quarter" idx="11"/>
          </p:nvPr>
        </p:nvSpPr>
        <p:spPr>
          <a:xfrm>
            <a:off x="1775520" y="6177757"/>
            <a:ext cx="4104676" cy="270000"/>
          </a:xfrm>
          <a:prstGeom prst="rect">
            <a:avLst/>
          </a:prstGeom>
        </p:spPr>
        <p:txBody>
          <a:bodyPr/>
          <a:lstStyle/>
          <a:p>
            <a:r>
              <a:rPr lang="de-DE"/>
              <a:t>Präsentationstitel Lorem Ipsum</a:t>
            </a:r>
            <a:endParaRPr lang="de-DE" dirty="0"/>
          </a:p>
        </p:txBody>
      </p:sp>
      <p:sp>
        <p:nvSpPr>
          <p:cNvPr id="32" name="Textplatzhalter 20">
            <a:extLst>
              <a:ext uri="{FF2B5EF4-FFF2-40B4-BE49-F238E27FC236}">
                <a16:creationId xmlns:a16="http://schemas.microsoft.com/office/drawing/2014/main" id="{932272A2-202C-F00E-21C7-8343CC3D428F}"/>
              </a:ext>
            </a:extLst>
          </p:cNvPr>
          <p:cNvSpPr>
            <a:spLocks noGrp="1"/>
          </p:cNvSpPr>
          <p:nvPr>
            <p:ph type="body" sz="quarter" idx="16" hasCustomPrompt="1"/>
          </p:nvPr>
        </p:nvSpPr>
        <p:spPr>
          <a:xfrm>
            <a:off x="6330033" y="5988249"/>
            <a:ext cx="4446495" cy="442800"/>
          </a:xfrm>
          <a:prstGeom prst="rect">
            <a:avLst/>
          </a:prstGeom>
        </p:spPr>
        <p:txBody>
          <a:bodyPr lIns="0" tIns="0" rIns="0" bIns="0" anchor="b" anchorCtr="0">
            <a:normAutofit/>
          </a:bodyPr>
          <a:lstStyle>
            <a:lvl1pPr marL="0" indent="0">
              <a:lnSpc>
                <a:spcPts val="1500"/>
              </a:lnSpc>
              <a:spcAft>
                <a:spcPts val="0"/>
              </a:spcAft>
              <a:buClrTx/>
              <a:buSzPct val="100000"/>
              <a:buFontTx/>
              <a:buNone/>
              <a:defRPr sz="1001" b="0">
                <a:solidFill>
                  <a:schemeClr val="tx1"/>
                </a:solidFill>
                <a:latin typeface="Open Sans SemiBold" pitchFamily="2" charset="0"/>
                <a:ea typeface="Open Sans SemiBold" pitchFamily="2" charset="0"/>
                <a:cs typeface="Open Sans SemiBold" pitchFamily="2" charset="0"/>
              </a:defRPr>
            </a:lvl1pPr>
            <a:lvl2pPr marL="0" indent="0">
              <a:lnSpc>
                <a:spcPts val="1500"/>
              </a:lnSpc>
              <a:buClrTx/>
              <a:buSzPct val="100000"/>
              <a:buFontTx/>
              <a:buNone/>
              <a:defRPr sz="1001">
                <a:latin typeface="Open Sans SemiBold" pitchFamily="2" charset="0"/>
                <a:ea typeface="Open Sans SemiBold" pitchFamily="2" charset="0"/>
                <a:cs typeface="Open Sans SemiBold" pitchFamily="2" charset="0"/>
              </a:defRPr>
            </a:lvl2pPr>
            <a:lvl3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3pPr>
            <a:lvl4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4pPr>
            <a:lvl5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5pPr>
          </a:lstStyle>
          <a:p>
            <a:pPr lvl="0"/>
            <a:r>
              <a:rPr lang="de-DE" dirty="0"/>
              <a:t>Fußnote hinzufügen</a:t>
            </a:r>
          </a:p>
        </p:txBody>
      </p:sp>
      <p:sp>
        <p:nvSpPr>
          <p:cNvPr id="7" name="Diagrammplatzhalter 6">
            <a:extLst>
              <a:ext uri="{FF2B5EF4-FFF2-40B4-BE49-F238E27FC236}">
                <a16:creationId xmlns:a16="http://schemas.microsoft.com/office/drawing/2014/main" id="{E800A42F-A836-0479-67E9-C70A0DFEC04E}"/>
              </a:ext>
            </a:extLst>
          </p:cNvPr>
          <p:cNvSpPr>
            <a:spLocks noGrp="1"/>
          </p:cNvSpPr>
          <p:nvPr>
            <p:ph type="chart" sz="quarter" idx="17" hasCustomPrompt="1"/>
          </p:nvPr>
        </p:nvSpPr>
        <p:spPr>
          <a:xfrm>
            <a:off x="461177" y="2885408"/>
            <a:ext cx="11269663" cy="2996207"/>
          </a:xfrm>
        </p:spPr>
        <p:txBody>
          <a:bodyPr/>
          <a:lstStyle/>
          <a:p>
            <a:r>
              <a:rPr lang="de-DE" dirty="0"/>
              <a:t>Diagramm einfügen</a:t>
            </a:r>
          </a:p>
        </p:txBody>
      </p:sp>
      <p:sp>
        <p:nvSpPr>
          <p:cNvPr id="6" name="Titel 1">
            <a:extLst>
              <a:ext uri="{FF2B5EF4-FFF2-40B4-BE49-F238E27FC236}">
                <a16:creationId xmlns:a16="http://schemas.microsoft.com/office/drawing/2014/main" id="{ED58ACA3-EA3F-9E46-DA0A-CE13A2590174}"/>
              </a:ext>
            </a:extLst>
          </p:cNvPr>
          <p:cNvSpPr>
            <a:spLocks noGrp="1"/>
          </p:cNvSpPr>
          <p:nvPr>
            <p:ph type="title" hasCustomPrompt="1"/>
          </p:nvPr>
        </p:nvSpPr>
        <p:spPr>
          <a:xfrm>
            <a:off x="461177" y="1776537"/>
            <a:ext cx="11269663" cy="512961"/>
          </a:xfrm>
        </p:spPr>
        <p:txBody>
          <a:bodyPr wrap="none">
            <a:noAutofit/>
          </a:bodyPr>
          <a:lstStyle>
            <a:lvl1pPr>
              <a:lnSpc>
                <a:spcPts val="3991"/>
              </a:lnSpc>
              <a:defRPr sz="3500"/>
            </a:lvl1pPr>
          </a:lstStyle>
          <a:p>
            <a:r>
              <a:rPr lang="de-DE" dirty="0"/>
              <a:t>Headline hinzufügen</a:t>
            </a:r>
          </a:p>
        </p:txBody>
      </p:sp>
      <p:sp>
        <p:nvSpPr>
          <p:cNvPr id="8" name="Text Placeholder 2">
            <a:extLst>
              <a:ext uri="{FF2B5EF4-FFF2-40B4-BE49-F238E27FC236}">
                <a16:creationId xmlns:a16="http://schemas.microsoft.com/office/drawing/2014/main" id="{40C8F7B3-8516-E081-6EC6-D8B1C4E9E670}"/>
              </a:ext>
            </a:extLst>
          </p:cNvPr>
          <p:cNvSpPr>
            <a:spLocks noGrp="1"/>
          </p:cNvSpPr>
          <p:nvPr>
            <p:ph idx="18" hasCustomPrompt="1"/>
          </p:nvPr>
        </p:nvSpPr>
        <p:spPr>
          <a:xfrm>
            <a:off x="461177" y="2333780"/>
            <a:ext cx="11269663" cy="306687"/>
          </a:xfrm>
          <a:prstGeom prst="rect">
            <a:avLst/>
          </a:prstGeom>
        </p:spPr>
        <p:txBody>
          <a:bodyPr vert="horz" wrap="square" lIns="0" tIns="0" rIns="0" bIns="0" rtlCol="0">
            <a:spAutoFit/>
          </a:bodyPr>
          <a:lstStyle>
            <a:lvl1pPr marL="0" indent="0">
              <a:lnSpc>
                <a:spcPts val="2497"/>
              </a:lnSpc>
              <a:spcBef>
                <a:spcPts val="0"/>
              </a:spcBef>
              <a:spcAft>
                <a:spcPts val="0"/>
              </a:spcAft>
              <a:buFontTx/>
              <a:buNone/>
              <a:defRPr sz="2000" b="1">
                <a:solidFill>
                  <a:schemeClr val="tx2"/>
                </a:solidFill>
                <a:latin typeface="Open Sans" pitchFamily="2" charset="0"/>
                <a:ea typeface="Open Sans" pitchFamily="2" charset="0"/>
                <a:cs typeface="Open Sans" pitchFamily="2" charset="0"/>
              </a:defRPr>
            </a:lvl1pPr>
            <a:lvl2pPr marL="0" indent="0">
              <a:lnSpc>
                <a:spcPts val="2249"/>
              </a:lnSpc>
              <a:spcBef>
                <a:spcPts val="0"/>
              </a:spcBef>
              <a:buFontTx/>
              <a:buNone/>
              <a:defRPr sz="1500">
                <a:latin typeface="Open Sans" pitchFamily="2" charset="0"/>
                <a:ea typeface="Open Sans" pitchFamily="2" charset="0"/>
                <a:cs typeface="Open Sans" pitchFamily="2" charset="0"/>
              </a:defRPr>
            </a:lvl2pPr>
            <a:lvl3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3pPr>
            <a:lvl4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4pPr>
            <a:lvl5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5pPr>
          </a:lstStyle>
          <a:p>
            <a:pPr lvl="0"/>
            <a:r>
              <a:rPr lang="de-DE" dirty="0" err="1"/>
              <a:t>Subhead</a:t>
            </a:r>
            <a:r>
              <a:rPr lang="de-DE" dirty="0"/>
              <a:t> hinzufügen</a:t>
            </a:r>
            <a:endParaRPr lang="en-US" dirty="0"/>
          </a:p>
        </p:txBody>
      </p:sp>
      <p:pic>
        <p:nvPicPr>
          <p:cNvPr id="11" name="Grafik 10">
            <a:extLst>
              <a:ext uri="{FF2B5EF4-FFF2-40B4-BE49-F238E27FC236}">
                <a16:creationId xmlns:a16="http://schemas.microsoft.com/office/drawing/2014/main" id="{F57905B2-2C9B-41D5-8FFB-4E4FF7F9340A}"/>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540000" y="298800"/>
            <a:ext cx="2131200" cy="540000"/>
          </a:xfrm>
          <a:prstGeom prst="rect">
            <a:avLst/>
          </a:prstGeom>
        </p:spPr>
      </p:pic>
    </p:spTree>
    <p:extLst>
      <p:ext uri="{BB962C8B-B14F-4D97-AF65-F5344CB8AC3E}">
        <p14:creationId xmlns:p14="http://schemas.microsoft.com/office/powerpoint/2010/main" val="11029440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_Diagramm und Copy HL 1zeilig">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20290A20-775C-012D-1A51-832B4EB34BC3}"/>
              </a:ext>
              <a:ext uri="{C183D7F6-B498-43B3-948B-1728B52AA6E4}">
                <adec:decorative xmlns:adec="http://schemas.microsoft.com/office/drawing/2017/decorative" val="1"/>
              </a:ext>
            </a:extLst>
          </p:cNvPr>
          <p:cNvSpPr>
            <a:spLocks noGrp="1"/>
          </p:cNvSpPr>
          <p:nvPr>
            <p:ph type="sldNum" sz="quarter" idx="12"/>
          </p:nvPr>
        </p:nvSpPr>
        <p:spPr/>
        <p:txBody>
          <a:bodyPr/>
          <a:lstStyle/>
          <a:p>
            <a:fld id="{9B23F893-0DDB-44A8-A790-2AB073B9B557}" type="slidenum">
              <a:rPr lang="de-DE" smtClean="0"/>
              <a:pPr/>
              <a:t>‹Nr.›</a:t>
            </a:fld>
            <a:endParaRPr lang="de-DE" dirty="0"/>
          </a:p>
        </p:txBody>
      </p:sp>
      <p:sp>
        <p:nvSpPr>
          <p:cNvPr id="3" name="Datumsplatzhalter 2">
            <a:extLst>
              <a:ext uri="{FF2B5EF4-FFF2-40B4-BE49-F238E27FC236}">
                <a16:creationId xmlns:a16="http://schemas.microsoft.com/office/drawing/2014/main" id="{916435B2-989F-79B5-3B2E-623733DEE29B}"/>
              </a:ext>
              <a:ext uri="{C183D7F6-B498-43B3-948B-1728B52AA6E4}">
                <adec:decorative xmlns:adec="http://schemas.microsoft.com/office/drawing/2017/decorative" val="1"/>
              </a:ext>
            </a:extLst>
          </p:cNvPr>
          <p:cNvSpPr>
            <a:spLocks noGrp="1"/>
          </p:cNvSpPr>
          <p:nvPr>
            <p:ph type="dt" sz="half" idx="10"/>
          </p:nvPr>
        </p:nvSpPr>
        <p:spPr>
          <a:xfrm>
            <a:off x="461169" y="6177757"/>
            <a:ext cx="1314351" cy="270000"/>
          </a:xfrm>
          <a:prstGeom prst="rect">
            <a:avLst/>
          </a:prstGeom>
        </p:spPr>
        <p:txBody>
          <a:bodyPr/>
          <a:lstStyle/>
          <a:p>
            <a:fld id="{C1D41124-2E1E-4068-ACA4-904791487A13}" type="datetime1">
              <a:rPr lang="de-DE" smtClean="0"/>
              <a:pPr/>
              <a:t>11.05.2026</a:t>
            </a:fld>
            <a:endParaRPr lang="de-DE" dirty="0"/>
          </a:p>
        </p:txBody>
      </p:sp>
      <p:sp>
        <p:nvSpPr>
          <p:cNvPr id="4" name="Fußzeilenplatzhalter 3">
            <a:extLst>
              <a:ext uri="{FF2B5EF4-FFF2-40B4-BE49-F238E27FC236}">
                <a16:creationId xmlns:a16="http://schemas.microsoft.com/office/drawing/2014/main" id="{33E099A9-D981-04F1-0AA1-043D329AAD6B}"/>
              </a:ext>
              <a:ext uri="{C183D7F6-B498-43B3-948B-1728B52AA6E4}">
                <adec:decorative xmlns:adec="http://schemas.microsoft.com/office/drawing/2017/decorative" val="1"/>
              </a:ext>
            </a:extLst>
          </p:cNvPr>
          <p:cNvSpPr>
            <a:spLocks noGrp="1"/>
          </p:cNvSpPr>
          <p:nvPr>
            <p:ph type="ftr" sz="quarter" idx="11"/>
          </p:nvPr>
        </p:nvSpPr>
        <p:spPr>
          <a:xfrm>
            <a:off x="1775520" y="6177757"/>
            <a:ext cx="4104676" cy="270000"/>
          </a:xfrm>
          <a:prstGeom prst="rect">
            <a:avLst/>
          </a:prstGeom>
        </p:spPr>
        <p:txBody>
          <a:bodyPr/>
          <a:lstStyle/>
          <a:p>
            <a:r>
              <a:rPr lang="de-DE"/>
              <a:t>Präsentationstitel Lorem Ipsum</a:t>
            </a:r>
            <a:endParaRPr lang="de-DE" dirty="0"/>
          </a:p>
        </p:txBody>
      </p:sp>
      <p:sp>
        <p:nvSpPr>
          <p:cNvPr id="32" name="Textplatzhalter 20">
            <a:extLst>
              <a:ext uri="{FF2B5EF4-FFF2-40B4-BE49-F238E27FC236}">
                <a16:creationId xmlns:a16="http://schemas.microsoft.com/office/drawing/2014/main" id="{932272A2-202C-F00E-21C7-8343CC3D428F}"/>
              </a:ext>
            </a:extLst>
          </p:cNvPr>
          <p:cNvSpPr>
            <a:spLocks noGrp="1"/>
          </p:cNvSpPr>
          <p:nvPr>
            <p:ph type="body" sz="quarter" idx="16" hasCustomPrompt="1"/>
          </p:nvPr>
        </p:nvSpPr>
        <p:spPr>
          <a:xfrm>
            <a:off x="6330033" y="5988249"/>
            <a:ext cx="4446495" cy="442800"/>
          </a:xfrm>
          <a:prstGeom prst="rect">
            <a:avLst/>
          </a:prstGeom>
        </p:spPr>
        <p:txBody>
          <a:bodyPr lIns="0" tIns="0" rIns="0" bIns="0" anchor="b" anchorCtr="0">
            <a:normAutofit/>
          </a:bodyPr>
          <a:lstStyle>
            <a:lvl1pPr marL="0" indent="0">
              <a:lnSpc>
                <a:spcPts val="1500"/>
              </a:lnSpc>
              <a:spcAft>
                <a:spcPts val="0"/>
              </a:spcAft>
              <a:buClrTx/>
              <a:buSzPct val="100000"/>
              <a:buFontTx/>
              <a:buNone/>
              <a:defRPr sz="1001" b="0">
                <a:solidFill>
                  <a:schemeClr val="tx1"/>
                </a:solidFill>
                <a:latin typeface="Open Sans SemiBold" pitchFamily="2" charset="0"/>
                <a:ea typeface="Open Sans SemiBold" pitchFamily="2" charset="0"/>
                <a:cs typeface="Open Sans SemiBold" pitchFamily="2" charset="0"/>
              </a:defRPr>
            </a:lvl1pPr>
            <a:lvl2pPr marL="0" indent="0">
              <a:lnSpc>
                <a:spcPts val="1500"/>
              </a:lnSpc>
              <a:buClrTx/>
              <a:buSzPct val="100000"/>
              <a:buFontTx/>
              <a:buNone/>
              <a:defRPr sz="1001">
                <a:latin typeface="Open Sans SemiBold" pitchFamily="2" charset="0"/>
                <a:ea typeface="Open Sans SemiBold" pitchFamily="2" charset="0"/>
                <a:cs typeface="Open Sans SemiBold" pitchFamily="2" charset="0"/>
              </a:defRPr>
            </a:lvl2pPr>
            <a:lvl3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3pPr>
            <a:lvl4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4pPr>
            <a:lvl5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5pPr>
          </a:lstStyle>
          <a:p>
            <a:pPr lvl="0"/>
            <a:r>
              <a:rPr lang="de-DE" dirty="0"/>
              <a:t>Fußnote hinzufügen</a:t>
            </a:r>
          </a:p>
        </p:txBody>
      </p:sp>
      <p:sp>
        <p:nvSpPr>
          <p:cNvPr id="7" name="Diagrammplatzhalter 6">
            <a:extLst>
              <a:ext uri="{FF2B5EF4-FFF2-40B4-BE49-F238E27FC236}">
                <a16:creationId xmlns:a16="http://schemas.microsoft.com/office/drawing/2014/main" id="{E800A42F-A836-0479-67E9-C70A0DFEC04E}"/>
              </a:ext>
            </a:extLst>
          </p:cNvPr>
          <p:cNvSpPr>
            <a:spLocks noGrp="1"/>
          </p:cNvSpPr>
          <p:nvPr>
            <p:ph type="chart" sz="quarter" idx="17" hasCustomPrompt="1"/>
          </p:nvPr>
        </p:nvSpPr>
        <p:spPr>
          <a:xfrm>
            <a:off x="461177" y="2495227"/>
            <a:ext cx="11269663" cy="3386380"/>
          </a:xfrm>
        </p:spPr>
        <p:txBody>
          <a:bodyPr/>
          <a:lstStyle/>
          <a:p>
            <a:r>
              <a:rPr lang="de-DE" dirty="0"/>
              <a:t>Diagramm einfügen</a:t>
            </a:r>
          </a:p>
        </p:txBody>
      </p:sp>
      <p:sp>
        <p:nvSpPr>
          <p:cNvPr id="6" name="Titel 1">
            <a:extLst>
              <a:ext uri="{FF2B5EF4-FFF2-40B4-BE49-F238E27FC236}">
                <a16:creationId xmlns:a16="http://schemas.microsoft.com/office/drawing/2014/main" id="{ED58ACA3-EA3F-9E46-DA0A-CE13A2590174}"/>
              </a:ext>
            </a:extLst>
          </p:cNvPr>
          <p:cNvSpPr>
            <a:spLocks noGrp="1"/>
          </p:cNvSpPr>
          <p:nvPr>
            <p:ph type="title" hasCustomPrompt="1"/>
          </p:nvPr>
        </p:nvSpPr>
        <p:spPr>
          <a:xfrm>
            <a:off x="461177" y="1776537"/>
            <a:ext cx="11269663" cy="512961"/>
          </a:xfrm>
        </p:spPr>
        <p:txBody>
          <a:bodyPr wrap="none">
            <a:noAutofit/>
          </a:bodyPr>
          <a:lstStyle>
            <a:lvl1pPr>
              <a:lnSpc>
                <a:spcPts val="3991"/>
              </a:lnSpc>
              <a:defRPr sz="3500"/>
            </a:lvl1pPr>
          </a:lstStyle>
          <a:p>
            <a:r>
              <a:rPr lang="de-DE" dirty="0"/>
              <a:t>Headline hinzufügen</a:t>
            </a:r>
          </a:p>
        </p:txBody>
      </p:sp>
      <p:pic>
        <p:nvPicPr>
          <p:cNvPr id="10" name="Grafik 9">
            <a:extLst>
              <a:ext uri="{FF2B5EF4-FFF2-40B4-BE49-F238E27FC236}">
                <a16:creationId xmlns:a16="http://schemas.microsoft.com/office/drawing/2014/main" id="{6DDEF4CC-C497-4133-B082-A4180EA528C7}"/>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540000" y="298800"/>
            <a:ext cx="2131200" cy="540000"/>
          </a:xfrm>
          <a:prstGeom prst="rect">
            <a:avLst/>
          </a:prstGeom>
        </p:spPr>
      </p:pic>
    </p:spTree>
    <p:extLst>
      <p:ext uri="{BB962C8B-B14F-4D97-AF65-F5344CB8AC3E}">
        <p14:creationId xmlns:p14="http://schemas.microsoft.com/office/powerpoint/2010/main" val="2725721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Diagramm und Copy HL 1zeilig">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20290A20-775C-012D-1A51-832B4EB34BC3}"/>
              </a:ext>
              <a:ext uri="{C183D7F6-B498-43B3-948B-1728B52AA6E4}">
                <adec:decorative xmlns:adec="http://schemas.microsoft.com/office/drawing/2017/decorative" val="1"/>
              </a:ext>
            </a:extLst>
          </p:cNvPr>
          <p:cNvSpPr>
            <a:spLocks noGrp="1"/>
          </p:cNvSpPr>
          <p:nvPr>
            <p:ph type="sldNum" sz="quarter" idx="12"/>
          </p:nvPr>
        </p:nvSpPr>
        <p:spPr/>
        <p:txBody>
          <a:bodyPr/>
          <a:lstStyle/>
          <a:p>
            <a:fld id="{9B23F893-0DDB-44A8-A790-2AB073B9B557}" type="slidenum">
              <a:rPr lang="de-DE" smtClean="0"/>
              <a:pPr/>
              <a:t>‹Nr.›</a:t>
            </a:fld>
            <a:endParaRPr lang="de-DE" dirty="0"/>
          </a:p>
        </p:txBody>
      </p:sp>
      <p:sp>
        <p:nvSpPr>
          <p:cNvPr id="3" name="Datumsplatzhalter 2">
            <a:extLst>
              <a:ext uri="{FF2B5EF4-FFF2-40B4-BE49-F238E27FC236}">
                <a16:creationId xmlns:a16="http://schemas.microsoft.com/office/drawing/2014/main" id="{916435B2-989F-79B5-3B2E-623733DEE29B}"/>
              </a:ext>
              <a:ext uri="{C183D7F6-B498-43B3-948B-1728B52AA6E4}">
                <adec:decorative xmlns:adec="http://schemas.microsoft.com/office/drawing/2017/decorative" val="1"/>
              </a:ext>
            </a:extLst>
          </p:cNvPr>
          <p:cNvSpPr>
            <a:spLocks noGrp="1"/>
          </p:cNvSpPr>
          <p:nvPr>
            <p:ph type="dt" sz="half" idx="10"/>
          </p:nvPr>
        </p:nvSpPr>
        <p:spPr>
          <a:xfrm>
            <a:off x="461169" y="6177757"/>
            <a:ext cx="1314351" cy="270000"/>
          </a:xfrm>
          <a:prstGeom prst="rect">
            <a:avLst/>
          </a:prstGeom>
        </p:spPr>
        <p:txBody>
          <a:bodyPr/>
          <a:lstStyle/>
          <a:p>
            <a:fld id="{C1D41124-2E1E-4068-ACA4-904791487A13}" type="datetime1">
              <a:rPr lang="de-DE" smtClean="0"/>
              <a:pPr/>
              <a:t>11.05.2026</a:t>
            </a:fld>
            <a:endParaRPr lang="de-DE" dirty="0"/>
          </a:p>
        </p:txBody>
      </p:sp>
      <p:sp>
        <p:nvSpPr>
          <p:cNvPr id="4" name="Fußzeilenplatzhalter 3">
            <a:extLst>
              <a:ext uri="{FF2B5EF4-FFF2-40B4-BE49-F238E27FC236}">
                <a16:creationId xmlns:a16="http://schemas.microsoft.com/office/drawing/2014/main" id="{33E099A9-D981-04F1-0AA1-043D329AAD6B}"/>
              </a:ext>
              <a:ext uri="{C183D7F6-B498-43B3-948B-1728B52AA6E4}">
                <adec:decorative xmlns:adec="http://schemas.microsoft.com/office/drawing/2017/decorative" val="1"/>
              </a:ext>
            </a:extLst>
          </p:cNvPr>
          <p:cNvSpPr>
            <a:spLocks noGrp="1"/>
          </p:cNvSpPr>
          <p:nvPr>
            <p:ph type="ftr" sz="quarter" idx="11"/>
          </p:nvPr>
        </p:nvSpPr>
        <p:spPr>
          <a:xfrm>
            <a:off x="1775520" y="6177757"/>
            <a:ext cx="4104676" cy="270000"/>
          </a:xfrm>
          <a:prstGeom prst="rect">
            <a:avLst/>
          </a:prstGeom>
        </p:spPr>
        <p:txBody>
          <a:bodyPr/>
          <a:lstStyle/>
          <a:p>
            <a:r>
              <a:rPr lang="de-DE"/>
              <a:t>Präsentationstitel Lorem Ipsum</a:t>
            </a:r>
            <a:endParaRPr lang="de-DE" dirty="0"/>
          </a:p>
        </p:txBody>
      </p:sp>
      <p:sp>
        <p:nvSpPr>
          <p:cNvPr id="32" name="Textplatzhalter 20">
            <a:extLst>
              <a:ext uri="{FF2B5EF4-FFF2-40B4-BE49-F238E27FC236}">
                <a16:creationId xmlns:a16="http://schemas.microsoft.com/office/drawing/2014/main" id="{932272A2-202C-F00E-21C7-8343CC3D428F}"/>
              </a:ext>
            </a:extLst>
          </p:cNvPr>
          <p:cNvSpPr>
            <a:spLocks noGrp="1"/>
          </p:cNvSpPr>
          <p:nvPr>
            <p:ph type="body" sz="quarter" idx="16" hasCustomPrompt="1"/>
          </p:nvPr>
        </p:nvSpPr>
        <p:spPr>
          <a:xfrm>
            <a:off x="6330033" y="5988249"/>
            <a:ext cx="4446495" cy="442800"/>
          </a:xfrm>
          <a:prstGeom prst="rect">
            <a:avLst/>
          </a:prstGeom>
        </p:spPr>
        <p:txBody>
          <a:bodyPr lIns="0" tIns="0" rIns="0" bIns="0" anchor="b" anchorCtr="0">
            <a:normAutofit/>
          </a:bodyPr>
          <a:lstStyle>
            <a:lvl1pPr marL="0" indent="0">
              <a:lnSpc>
                <a:spcPts val="1500"/>
              </a:lnSpc>
              <a:spcAft>
                <a:spcPts val="0"/>
              </a:spcAft>
              <a:buClrTx/>
              <a:buSzPct val="100000"/>
              <a:buFontTx/>
              <a:buNone/>
              <a:defRPr sz="1001" b="0">
                <a:solidFill>
                  <a:schemeClr val="tx1"/>
                </a:solidFill>
                <a:latin typeface="Open Sans SemiBold" pitchFamily="2" charset="0"/>
                <a:ea typeface="Open Sans SemiBold" pitchFamily="2" charset="0"/>
                <a:cs typeface="Open Sans SemiBold" pitchFamily="2" charset="0"/>
              </a:defRPr>
            </a:lvl1pPr>
            <a:lvl2pPr marL="0" indent="0">
              <a:lnSpc>
                <a:spcPts val="1500"/>
              </a:lnSpc>
              <a:buClrTx/>
              <a:buSzPct val="100000"/>
              <a:buFontTx/>
              <a:buNone/>
              <a:defRPr sz="1001">
                <a:latin typeface="Open Sans SemiBold" pitchFamily="2" charset="0"/>
                <a:ea typeface="Open Sans SemiBold" pitchFamily="2" charset="0"/>
                <a:cs typeface="Open Sans SemiBold" pitchFamily="2" charset="0"/>
              </a:defRPr>
            </a:lvl2pPr>
            <a:lvl3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3pPr>
            <a:lvl4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4pPr>
            <a:lvl5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5pPr>
          </a:lstStyle>
          <a:p>
            <a:pPr lvl="0"/>
            <a:r>
              <a:rPr lang="de-DE" dirty="0"/>
              <a:t>Fußnote hinzufügen</a:t>
            </a:r>
          </a:p>
        </p:txBody>
      </p:sp>
      <p:pic>
        <p:nvPicPr>
          <p:cNvPr id="9" name="Grafik 8">
            <a:extLst>
              <a:ext uri="{FF2B5EF4-FFF2-40B4-BE49-F238E27FC236}">
                <a16:creationId xmlns:a16="http://schemas.microsoft.com/office/drawing/2014/main" id="{2874A9B9-D252-4BE9-ACF8-400E99C37CC7}"/>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540000" y="298800"/>
            <a:ext cx="2131200" cy="540000"/>
          </a:xfrm>
          <a:prstGeom prst="rect">
            <a:avLst/>
          </a:prstGeom>
        </p:spPr>
      </p:pic>
    </p:spTree>
    <p:extLst>
      <p:ext uri="{BB962C8B-B14F-4D97-AF65-F5344CB8AC3E}">
        <p14:creationId xmlns:p14="http://schemas.microsoft.com/office/powerpoint/2010/main" val="8599228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Diagramm und Copy HL 2zeil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739705-46EB-5E2A-0DCB-5661BDE8D54F}"/>
              </a:ext>
            </a:extLst>
          </p:cNvPr>
          <p:cNvSpPr>
            <a:spLocks noGrp="1"/>
          </p:cNvSpPr>
          <p:nvPr>
            <p:ph type="title" hasCustomPrompt="1"/>
          </p:nvPr>
        </p:nvSpPr>
        <p:spPr>
          <a:xfrm>
            <a:off x="461179" y="1776533"/>
            <a:ext cx="5400673" cy="1084142"/>
          </a:xfrm>
        </p:spPr>
        <p:txBody>
          <a:bodyPr>
            <a:noAutofit/>
          </a:bodyPr>
          <a:lstStyle>
            <a:lvl1pPr>
              <a:lnSpc>
                <a:spcPts val="3991"/>
              </a:lnSpc>
              <a:defRPr sz="3500"/>
            </a:lvl1pPr>
          </a:lstStyle>
          <a:p>
            <a:r>
              <a:rPr lang="de-DE" dirty="0"/>
              <a:t>Headline hinzufügen</a:t>
            </a:r>
          </a:p>
        </p:txBody>
      </p:sp>
      <p:sp>
        <p:nvSpPr>
          <p:cNvPr id="5" name="Foliennummernplatzhalter 4">
            <a:extLst>
              <a:ext uri="{FF2B5EF4-FFF2-40B4-BE49-F238E27FC236}">
                <a16:creationId xmlns:a16="http://schemas.microsoft.com/office/drawing/2014/main" id="{20290A20-775C-012D-1A51-832B4EB34BC3}"/>
              </a:ext>
              <a:ext uri="{C183D7F6-B498-43B3-948B-1728B52AA6E4}">
                <adec:decorative xmlns:adec="http://schemas.microsoft.com/office/drawing/2017/decorative" val="1"/>
              </a:ext>
            </a:extLst>
          </p:cNvPr>
          <p:cNvSpPr>
            <a:spLocks noGrp="1"/>
          </p:cNvSpPr>
          <p:nvPr>
            <p:ph type="sldNum" sz="quarter" idx="12"/>
          </p:nvPr>
        </p:nvSpPr>
        <p:spPr/>
        <p:txBody>
          <a:bodyPr/>
          <a:lstStyle/>
          <a:p>
            <a:fld id="{9B23F893-0DDB-44A8-A790-2AB073B9B557}" type="slidenum">
              <a:rPr lang="de-DE" smtClean="0"/>
              <a:pPr/>
              <a:t>‹Nr.›</a:t>
            </a:fld>
            <a:endParaRPr lang="de-DE" dirty="0"/>
          </a:p>
        </p:txBody>
      </p:sp>
      <p:sp>
        <p:nvSpPr>
          <p:cNvPr id="3" name="Datumsplatzhalter 2">
            <a:extLst>
              <a:ext uri="{FF2B5EF4-FFF2-40B4-BE49-F238E27FC236}">
                <a16:creationId xmlns:a16="http://schemas.microsoft.com/office/drawing/2014/main" id="{916435B2-989F-79B5-3B2E-623733DEE29B}"/>
              </a:ext>
              <a:ext uri="{C183D7F6-B498-43B3-948B-1728B52AA6E4}">
                <adec:decorative xmlns:adec="http://schemas.microsoft.com/office/drawing/2017/decorative" val="1"/>
              </a:ext>
            </a:extLst>
          </p:cNvPr>
          <p:cNvSpPr>
            <a:spLocks noGrp="1"/>
          </p:cNvSpPr>
          <p:nvPr>
            <p:ph type="dt" sz="half" idx="10"/>
          </p:nvPr>
        </p:nvSpPr>
        <p:spPr>
          <a:xfrm>
            <a:off x="461168" y="6177757"/>
            <a:ext cx="1500981" cy="253292"/>
          </a:xfrm>
          <a:prstGeom prst="rect">
            <a:avLst/>
          </a:prstGeom>
        </p:spPr>
        <p:txBody>
          <a:bodyPr/>
          <a:lstStyle/>
          <a:p>
            <a:fld id="{C1D41124-2E1E-4068-ACA4-904791487A13}" type="datetime1">
              <a:rPr lang="de-DE" smtClean="0"/>
              <a:pPr/>
              <a:t>11.05.2026</a:t>
            </a:fld>
            <a:endParaRPr lang="de-DE" dirty="0"/>
          </a:p>
        </p:txBody>
      </p:sp>
      <p:sp>
        <p:nvSpPr>
          <p:cNvPr id="4" name="Fußzeilenplatzhalter 3">
            <a:extLst>
              <a:ext uri="{FF2B5EF4-FFF2-40B4-BE49-F238E27FC236}">
                <a16:creationId xmlns:a16="http://schemas.microsoft.com/office/drawing/2014/main" id="{33E099A9-D981-04F1-0AA1-043D329AAD6B}"/>
              </a:ext>
              <a:ext uri="{C183D7F6-B498-43B3-948B-1728B52AA6E4}">
                <adec:decorative xmlns:adec="http://schemas.microsoft.com/office/drawing/2017/decorative" val="1"/>
              </a:ext>
            </a:extLst>
          </p:cNvPr>
          <p:cNvSpPr>
            <a:spLocks noGrp="1"/>
          </p:cNvSpPr>
          <p:nvPr>
            <p:ph type="ftr" sz="quarter" idx="11"/>
          </p:nvPr>
        </p:nvSpPr>
        <p:spPr>
          <a:xfrm>
            <a:off x="2135552" y="6177757"/>
            <a:ext cx="3744643" cy="253292"/>
          </a:xfrm>
          <a:prstGeom prst="rect">
            <a:avLst/>
          </a:prstGeom>
        </p:spPr>
        <p:txBody>
          <a:bodyPr/>
          <a:lstStyle/>
          <a:p>
            <a:r>
              <a:rPr lang="de-DE" dirty="0"/>
              <a:t>Präsentationstitel </a:t>
            </a:r>
            <a:r>
              <a:rPr lang="de-DE" dirty="0" err="1"/>
              <a:t>Lorem</a:t>
            </a:r>
            <a:r>
              <a:rPr lang="de-DE" dirty="0"/>
              <a:t> Ipsum</a:t>
            </a:r>
          </a:p>
        </p:txBody>
      </p:sp>
      <p:sp>
        <p:nvSpPr>
          <p:cNvPr id="15" name="Text Placeholder 2">
            <a:extLst>
              <a:ext uri="{FF2B5EF4-FFF2-40B4-BE49-F238E27FC236}">
                <a16:creationId xmlns:a16="http://schemas.microsoft.com/office/drawing/2014/main" id="{2CBD2619-EF59-BAE1-55A7-814BC6EDF71B}"/>
              </a:ext>
            </a:extLst>
          </p:cNvPr>
          <p:cNvSpPr>
            <a:spLocks noGrp="1"/>
          </p:cNvSpPr>
          <p:nvPr>
            <p:ph idx="1" hasCustomPrompt="1"/>
          </p:nvPr>
        </p:nvSpPr>
        <p:spPr>
          <a:xfrm>
            <a:off x="461179" y="3070803"/>
            <a:ext cx="5400673" cy="1126399"/>
          </a:xfrm>
          <a:prstGeom prst="rect">
            <a:avLst/>
          </a:prstGeom>
        </p:spPr>
        <p:txBody>
          <a:bodyPr vert="horz" lIns="0" tIns="0" rIns="0" bIns="0" rtlCol="0">
            <a:spAutoFit/>
          </a:bodyPr>
          <a:lstStyle>
            <a:lvl1pPr marL="0" indent="0">
              <a:lnSpc>
                <a:spcPts val="2249"/>
              </a:lnSpc>
              <a:spcBef>
                <a:spcPts val="0"/>
              </a:spcBef>
              <a:spcAft>
                <a:spcPts val="0"/>
              </a:spcAft>
              <a:buFontTx/>
              <a:buNone/>
              <a:defRPr sz="1500" b="0">
                <a:solidFill>
                  <a:schemeClr val="tx1"/>
                </a:solidFill>
                <a:latin typeface="Open Sans" pitchFamily="2" charset="0"/>
                <a:ea typeface="Open Sans" pitchFamily="2" charset="0"/>
                <a:cs typeface="Open Sans" pitchFamily="2" charset="0"/>
              </a:defRPr>
            </a:lvl1pPr>
            <a:lvl2pPr marL="0" indent="0">
              <a:lnSpc>
                <a:spcPts val="2249"/>
              </a:lnSpc>
              <a:spcBef>
                <a:spcPts val="0"/>
              </a:spcBef>
              <a:buFontTx/>
              <a:buNone/>
              <a:defRPr sz="1500">
                <a:latin typeface="Open Sans" pitchFamily="2" charset="0"/>
                <a:ea typeface="Open Sans" pitchFamily="2" charset="0"/>
                <a:cs typeface="Open Sans" pitchFamily="2" charset="0"/>
              </a:defRPr>
            </a:lvl2pPr>
            <a:lvl3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3pPr>
            <a:lvl4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4pPr>
            <a:lvl5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5pPr>
          </a:lstStyle>
          <a:p>
            <a:pPr lvl="0"/>
            <a:r>
              <a:rPr lang="de-DE" dirty="0"/>
              <a:t>Copy hinzufügen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32" name="Textplatzhalter 20">
            <a:extLst>
              <a:ext uri="{FF2B5EF4-FFF2-40B4-BE49-F238E27FC236}">
                <a16:creationId xmlns:a16="http://schemas.microsoft.com/office/drawing/2014/main" id="{932272A2-202C-F00E-21C7-8343CC3D428F}"/>
              </a:ext>
            </a:extLst>
          </p:cNvPr>
          <p:cNvSpPr>
            <a:spLocks noGrp="1"/>
          </p:cNvSpPr>
          <p:nvPr>
            <p:ph type="body" sz="quarter" idx="16" hasCustomPrompt="1"/>
          </p:nvPr>
        </p:nvSpPr>
        <p:spPr>
          <a:xfrm>
            <a:off x="6330033" y="5988249"/>
            <a:ext cx="4446495" cy="442800"/>
          </a:xfrm>
          <a:prstGeom prst="rect">
            <a:avLst/>
          </a:prstGeom>
        </p:spPr>
        <p:txBody>
          <a:bodyPr lIns="0" tIns="0" rIns="0" bIns="0" anchor="b" anchorCtr="0">
            <a:normAutofit/>
          </a:bodyPr>
          <a:lstStyle>
            <a:lvl1pPr marL="0" indent="0">
              <a:lnSpc>
                <a:spcPts val="1500"/>
              </a:lnSpc>
              <a:spcAft>
                <a:spcPts val="0"/>
              </a:spcAft>
              <a:buClrTx/>
              <a:buSzPct val="100000"/>
              <a:buFontTx/>
              <a:buNone/>
              <a:defRPr sz="1001" b="0">
                <a:solidFill>
                  <a:schemeClr val="tx1"/>
                </a:solidFill>
                <a:latin typeface="Open Sans SemiBold" pitchFamily="2" charset="0"/>
                <a:ea typeface="Open Sans SemiBold" pitchFamily="2" charset="0"/>
                <a:cs typeface="Open Sans SemiBold" pitchFamily="2" charset="0"/>
              </a:defRPr>
            </a:lvl1pPr>
            <a:lvl2pPr marL="0" indent="0">
              <a:lnSpc>
                <a:spcPts val="1500"/>
              </a:lnSpc>
              <a:buClrTx/>
              <a:buSzPct val="100000"/>
              <a:buFontTx/>
              <a:buNone/>
              <a:defRPr sz="1001">
                <a:latin typeface="Open Sans SemiBold" pitchFamily="2" charset="0"/>
                <a:ea typeface="Open Sans SemiBold" pitchFamily="2" charset="0"/>
                <a:cs typeface="Open Sans SemiBold" pitchFamily="2" charset="0"/>
              </a:defRPr>
            </a:lvl2pPr>
            <a:lvl3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3pPr>
            <a:lvl4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4pPr>
            <a:lvl5pPr marL="0" indent="0">
              <a:lnSpc>
                <a:spcPts val="1500"/>
              </a:lnSpc>
              <a:buClrTx/>
              <a:buSzPct val="100000"/>
              <a:buFontTx/>
              <a:buNone/>
              <a:defRPr sz="1001">
                <a:solidFill>
                  <a:schemeClr val="tx1"/>
                </a:solidFill>
                <a:latin typeface="Open Sans SemiBold" pitchFamily="2" charset="0"/>
                <a:ea typeface="Open Sans SemiBold" pitchFamily="2" charset="0"/>
                <a:cs typeface="Open Sans SemiBold" pitchFamily="2" charset="0"/>
              </a:defRPr>
            </a:lvl5pPr>
          </a:lstStyle>
          <a:p>
            <a:pPr lvl="0"/>
            <a:r>
              <a:rPr lang="de-DE" dirty="0"/>
              <a:t>Fußnote hinzufügen</a:t>
            </a:r>
          </a:p>
        </p:txBody>
      </p:sp>
      <p:sp>
        <p:nvSpPr>
          <p:cNvPr id="7" name="Diagrammplatzhalter 6">
            <a:extLst>
              <a:ext uri="{FF2B5EF4-FFF2-40B4-BE49-F238E27FC236}">
                <a16:creationId xmlns:a16="http://schemas.microsoft.com/office/drawing/2014/main" id="{906C49DD-F885-4CAB-D025-E7B1EEE9DC2E}"/>
              </a:ext>
            </a:extLst>
          </p:cNvPr>
          <p:cNvSpPr>
            <a:spLocks noGrp="1"/>
          </p:cNvSpPr>
          <p:nvPr>
            <p:ph type="chart" sz="quarter" idx="17" hasCustomPrompt="1"/>
          </p:nvPr>
        </p:nvSpPr>
        <p:spPr>
          <a:xfrm>
            <a:off x="6330167" y="1844675"/>
            <a:ext cx="5400673" cy="4084638"/>
          </a:xfrm>
        </p:spPr>
        <p:txBody>
          <a:bodyPr/>
          <a:lstStyle/>
          <a:p>
            <a:r>
              <a:rPr lang="de-DE" dirty="0"/>
              <a:t>Diagramm einfügen</a:t>
            </a:r>
          </a:p>
        </p:txBody>
      </p:sp>
      <p:pic>
        <p:nvPicPr>
          <p:cNvPr id="11" name="Grafik 10">
            <a:extLst>
              <a:ext uri="{FF2B5EF4-FFF2-40B4-BE49-F238E27FC236}">
                <a16:creationId xmlns:a16="http://schemas.microsoft.com/office/drawing/2014/main" id="{8AD9F04B-89DD-4C35-9131-46EB646BC35D}"/>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540000" y="298800"/>
            <a:ext cx="2131200" cy="540000"/>
          </a:xfrm>
          <a:prstGeom prst="rect">
            <a:avLst/>
          </a:prstGeom>
        </p:spPr>
      </p:pic>
    </p:spTree>
    <p:extLst>
      <p:ext uri="{BB962C8B-B14F-4D97-AF65-F5344CB8AC3E}">
        <p14:creationId xmlns:p14="http://schemas.microsoft.com/office/powerpoint/2010/main" val="10891329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Kapiteltrenner">
    <p:spTree>
      <p:nvGrpSpPr>
        <p:cNvPr id="1" name=""/>
        <p:cNvGrpSpPr/>
        <p:nvPr/>
      </p:nvGrpSpPr>
      <p:grpSpPr>
        <a:xfrm>
          <a:off x="0" y="0"/>
          <a:ext cx="0" cy="0"/>
          <a:chOff x="0" y="0"/>
          <a:chExt cx="0" cy="0"/>
        </a:xfrm>
      </p:grpSpPr>
      <p:sp>
        <p:nvSpPr>
          <p:cNvPr id="24" name="Textplatzhalter 22">
            <a:extLst>
              <a:ext uri="{FF2B5EF4-FFF2-40B4-BE49-F238E27FC236}">
                <a16:creationId xmlns:a16="http://schemas.microsoft.com/office/drawing/2014/main" id="{5ABEEBE2-E920-0B5C-64D6-2C447D202A27}"/>
              </a:ext>
            </a:extLst>
          </p:cNvPr>
          <p:cNvSpPr>
            <a:spLocks noGrp="1"/>
          </p:cNvSpPr>
          <p:nvPr>
            <p:ph type="body" sz="quarter" idx="13" hasCustomPrompt="1"/>
          </p:nvPr>
        </p:nvSpPr>
        <p:spPr>
          <a:xfrm>
            <a:off x="730808" y="644530"/>
            <a:ext cx="4645025" cy="5023339"/>
          </a:xfrm>
          <a:noFill/>
          <a:ln>
            <a:noFill/>
          </a:ln>
        </p:spPr>
        <p:txBody>
          <a:bodyPr lIns="0" tIns="0" rIns="0" bIns="0" anchor="b" anchorCtr="0">
            <a:noAutofit/>
          </a:bodyPr>
          <a:lstStyle>
            <a:lvl1pPr>
              <a:defRPr sz="24499">
                <a:solidFill>
                  <a:schemeClr val="tx2"/>
                </a:solidFill>
                <a:latin typeface="+mj-lt"/>
              </a:defRPr>
            </a:lvl1pPr>
          </a:lstStyle>
          <a:p>
            <a:pPr lvl="0"/>
            <a:r>
              <a:rPr lang="de-DE" dirty="0"/>
              <a:t>01</a:t>
            </a:r>
          </a:p>
        </p:txBody>
      </p:sp>
      <p:sp>
        <p:nvSpPr>
          <p:cNvPr id="2" name="Titel 1">
            <a:extLst>
              <a:ext uri="{FF2B5EF4-FFF2-40B4-BE49-F238E27FC236}">
                <a16:creationId xmlns:a16="http://schemas.microsoft.com/office/drawing/2014/main" id="{F0DA0763-D510-D444-BAFA-9319ED5A7BD2}"/>
              </a:ext>
            </a:extLst>
          </p:cNvPr>
          <p:cNvSpPr>
            <a:spLocks noGrp="1"/>
          </p:cNvSpPr>
          <p:nvPr>
            <p:ph type="title" hasCustomPrompt="1"/>
          </p:nvPr>
        </p:nvSpPr>
        <p:spPr>
          <a:xfrm>
            <a:off x="4815001" y="2532868"/>
            <a:ext cx="5699546" cy="1179810"/>
          </a:xfrm>
        </p:spPr>
        <p:txBody>
          <a:bodyPr wrap="none" rIns="720000"/>
          <a:lstStyle>
            <a:lvl1pPr>
              <a:defRPr>
                <a:solidFill>
                  <a:schemeClr val="tx2"/>
                </a:solidFill>
              </a:defRPr>
            </a:lvl1pPr>
          </a:lstStyle>
          <a:p>
            <a:r>
              <a:rPr lang="de-DE" dirty="0"/>
              <a:t>Mastertitelformat </a:t>
            </a:r>
            <a:br>
              <a:rPr lang="de-DE" dirty="0"/>
            </a:br>
            <a:r>
              <a:rPr lang="de-DE" dirty="0"/>
              <a:t>bearbeiten</a:t>
            </a:r>
          </a:p>
        </p:txBody>
      </p:sp>
      <p:sp>
        <p:nvSpPr>
          <p:cNvPr id="3" name="Datumsplatzhalter 2">
            <a:extLst>
              <a:ext uri="{FF2B5EF4-FFF2-40B4-BE49-F238E27FC236}">
                <a16:creationId xmlns:a16="http://schemas.microsoft.com/office/drawing/2014/main" id="{39E04981-266E-2711-6C86-0A64F1981C1B}"/>
              </a:ext>
              <a:ext uri="{C183D7F6-B498-43B3-948B-1728B52AA6E4}">
                <adec:decorative xmlns:adec="http://schemas.microsoft.com/office/drawing/2017/decorative" val="1"/>
              </a:ext>
            </a:extLst>
          </p:cNvPr>
          <p:cNvSpPr>
            <a:spLocks noGrp="1"/>
          </p:cNvSpPr>
          <p:nvPr>
            <p:ph type="dt" sz="half" idx="10"/>
          </p:nvPr>
        </p:nvSpPr>
        <p:spPr>
          <a:xfrm>
            <a:off x="461169" y="6177757"/>
            <a:ext cx="1314351" cy="270000"/>
          </a:xfrm>
          <a:prstGeom prst="rect">
            <a:avLst/>
          </a:prstGeom>
        </p:spPr>
        <p:txBody>
          <a:bodyPr/>
          <a:lstStyle/>
          <a:p>
            <a:fld id="{C1D41124-2E1E-4068-ACA4-904791487A13}" type="datetime1">
              <a:rPr lang="de-DE" smtClean="0"/>
              <a:pPr/>
              <a:t>11.05.2026</a:t>
            </a:fld>
            <a:endParaRPr lang="de-DE" dirty="0"/>
          </a:p>
        </p:txBody>
      </p:sp>
      <p:sp>
        <p:nvSpPr>
          <p:cNvPr id="4" name="Fußzeilenplatzhalter 3">
            <a:extLst>
              <a:ext uri="{FF2B5EF4-FFF2-40B4-BE49-F238E27FC236}">
                <a16:creationId xmlns:a16="http://schemas.microsoft.com/office/drawing/2014/main" id="{C5F16BF5-4A66-907F-5919-6321E45C22A8}"/>
              </a:ext>
              <a:ext uri="{C183D7F6-B498-43B3-948B-1728B52AA6E4}">
                <adec:decorative xmlns:adec="http://schemas.microsoft.com/office/drawing/2017/decorative" val="1"/>
              </a:ext>
            </a:extLst>
          </p:cNvPr>
          <p:cNvSpPr>
            <a:spLocks noGrp="1"/>
          </p:cNvSpPr>
          <p:nvPr>
            <p:ph type="ftr" sz="quarter" idx="11"/>
          </p:nvPr>
        </p:nvSpPr>
        <p:spPr>
          <a:xfrm>
            <a:off x="1775520" y="6177757"/>
            <a:ext cx="8640960" cy="270000"/>
          </a:xfrm>
          <a:prstGeom prst="rect">
            <a:avLst/>
          </a:prstGeom>
        </p:spPr>
        <p:txBody>
          <a:bodyPr/>
          <a:lstStyle/>
          <a:p>
            <a:r>
              <a:rPr lang="de-DE"/>
              <a:t>Präsentationstitel Lorem Ipsum</a:t>
            </a:r>
            <a:endParaRPr lang="de-DE" dirty="0"/>
          </a:p>
        </p:txBody>
      </p:sp>
      <p:sp>
        <p:nvSpPr>
          <p:cNvPr id="5" name="Foliennummernplatzhalter 4">
            <a:extLst>
              <a:ext uri="{FF2B5EF4-FFF2-40B4-BE49-F238E27FC236}">
                <a16:creationId xmlns:a16="http://schemas.microsoft.com/office/drawing/2014/main" id="{92A78497-33D7-CAD0-652F-088D1CD9C3FD}"/>
              </a:ext>
              <a:ext uri="{C183D7F6-B498-43B3-948B-1728B52AA6E4}">
                <adec:decorative xmlns:adec="http://schemas.microsoft.com/office/drawing/2017/decorative" val="1"/>
              </a:ext>
            </a:extLst>
          </p:cNvPr>
          <p:cNvSpPr>
            <a:spLocks noGrp="1"/>
          </p:cNvSpPr>
          <p:nvPr>
            <p:ph type="sldNum" sz="quarter" idx="12"/>
          </p:nvPr>
        </p:nvSpPr>
        <p:spPr/>
        <p:txBody>
          <a:bodyPr/>
          <a:lstStyle/>
          <a:p>
            <a:fld id="{9B23F893-0DDB-44A8-A790-2AB073B9B557}" type="slidenum">
              <a:rPr lang="de-DE" smtClean="0"/>
              <a:pPr/>
              <a:t>‹Nr.›</a:t>
            </a:fld>
            <a:endParaRPr lang="de-DE" dirty="0"/>
          </a:p>
        </p:txBody>
      </p:sp>
      <p:pic>
        <p:nvPicPr>
          <p:cNvPr id="15" name="Grafik 14">
            <a:extLst>
              <a:ext uri="{FF2B5EF4-FFF2-40B4-BE49-F238E27FC236}">
                <a16:creationId xmlns:a16="http://schemas.microsoft.com/office/drawing/2014/main" id="{B7F3FCE7-189E-4167-B71F-32B732AFDD87}"/>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540000" y="298800"/>
            <a:ext cx="2131200" cy="540000"/>
          </a:xfrm>
          <a:prstGeom prst="rect">
            <a:avLst/>
          </a:prstGeom>
        </p:spPr>
      </p:pic>
      <p:pic>
        <p:nvPicPr>
          <p:cNvPr id="16" name="Inhaltsplatzhalter 4">
            <a:extLst>
              <a:ext uri="{FF2B5EF4-FFF2-40B4-BE49-F238E27FC236}">
                <a16:creationId xmlns:a16="http://schemas.microsoft.com/office/drawing/2014/main" id="{8B54F5DA-E7A8-4EB1-956D-65D10EA7A3D4}"/>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4674" y="4971632"/>
            <a:ext cx="887735" cy="882803"/>
          </a:xfrm>
          <a:prstGeom prst="rect">
            <a:avLst/>
          </a:prstGeom>
        </p:spPr>
      </p:pic>
    </p:spTree>
    <p:extLst>
      <p:ext uri="{BB962C8B-B14F-4D97-AF65-F5344CB8AC3E}">
        <p14:creationId xmlns:p14="http://schemas.microsoft.com/office/powerpoint/2010/main" val="1684920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Titelfolie Foto mittel">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24012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3893607"/>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4510018"/>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15937" y="5371779"/>
            <a:ext cx="3459715" cy="365125"/>
          </a:xfrm>
        </p:spPr>
        <p:txBody>
          <a:bodyPr lIns="0" tIns="0" rIns="0" bIns="0"/>
          <a:lstStyle>
            <a:lvl1pPr>
              <a:defRPr sz="1300">
                <a:latin typeface="Arial" panose="020B0604020202020204" pitchFamily="34" charset="0"/>
                <a:cs typeface="Arial" panose="020B0604020202020204" pitchFamily="34" charset="0"/>
              </a:defRPr>
            </a:lvl1pPr>
          </a:lstStyle>
          <a:p>
            <a:r>
              <a:rPr lang="de-DE" dirty="0"/>
              <a:t>Ort, Datum</a:t>
            </a:r>
          </a:p>
        </p:txBody>
      </p:sp>
      <p:pic>
        <p:nvPicPr>
          <p:cNvPr id="5" name="Grafik 4">
            <a:extLst>
              <a:ext uri="{FF2B5EF4-FFF2-40B4-BE49-F238E27FC236}">
                <a16:creationId xmlns:a16="http://schemas.microsoft.com/office/drawing/2014/main" id="{5AFA4718-B88B-7027-6C7A-E2A99720C5E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38607" y="417732"/>
            <a:ext cx="2162915" cy="797969"/>
          </a:xfrm>
          <a:prstGeom prst="rect">
            <a:avLst/>
          </a:prstGeom>
        </p:spPr>
      </p:pic>
      <p:pic>
        <p:nvPicPr>
          <p:cNvPr id="6" name="Grafik 5">
            <a:extLst>
              <a:ext uri="{FF2B5EF4-FFF2-40B4-BE49-F238E27FC236}">
                <a16:creationId xmlns:a16="http://schemas.microsoft.com/office/drawing/2014/main" id="{D8AAE996-3AAF-6ACD-FFCC-80DE2F66D71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938292" y="437754"/>
            <a:ext cx="4761197" cy="630157"/>
          </a:xfrm>
          <a:prstGeom prst="rect">
            <a:avLst/>
          </a:prstGeom>
        </p:spPr>
      </p:pic>
    </p:spTree>
    <p:extLst>
      <p:ext uri="{BB962C8B-B14F-4D97-AF65-F5344CB8AC3E}">
        <p14:creationId xmlns:p14="http://schemas.microsoft.com/office/powerpoint/2010/main" val="19206420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Impressu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4F0367-3950-D9AA-2D57-24FF3F556999}"/>
              </a:ext>
            </a:extLst>
          </p:cNvPr>
          <p:cNvSpPr>
            <a:spLocks noGrp="1"/>
          </p:cNvSpPr>
          <p:nvPr>
            <p:ph type="title" hasCustomPrompt="1"/>
          </p:nvPr>
        </p:nvSpPr>
        <p:spPr>
          <a:xfrm>
            <a:off x="777608" y="2870711"/>
            <a:ext cx="5592713" cy="558294"/>
          </a:xfrm>
        </p:spPr>
        <p:txBody>
          <a:bodyPr wrap="none" rIns="792000" anchor="b" anchorCtr="0">
            <a:spAutoFit/>
          </a:bodyPr>
          <a:lstStyle>
            <a:lvl1pPr>
              <a:defRPr sz="3500">
                <a:latin typeface="+mj-lt"/>
              </a:defRPr>
            </a:lvl1pPr>
          </a:lstStyle>
          <a:p>
            <a:r>
              <a:rPr lang="de-DE" dirty="0"/>
              <a:t>Headline hinzufügen</a:t>
            </a:r>
          </a:p>
        </p:txBody>
      </p:sp>
      <p:sp>
        <p:nvSpPr>
          <p:cNvPr id="8" name="Text Placeholder 2">
            <a:extLst>
              <a:ext uri="{FF2B5EF4-FFF2-40B4-BE49-F238E27FC236}">
                <a16:creationId xmlns:a16="http://schemas.microsoft.com/office/drawing/2014/main" id="{9BC37901-93F1-C10A-8F00-60198CF4CDF8}"/>
              </a:ext>
            </a:extLst>
          </p:cNvPr>
          <p:cNvSpPr>
            <a:spLocks noGrp="1"/>
          </p:cNvSpPr>
          <p:nvPr>
            <p:ph idx="1"/>
          </p:nvPr>
        </p:nvSpPr>
        <p:spPr>
          <a:xfrm>
            <a:off x="461179" y="3691801"/>
            <a:ext cx="5162301" cy="1891902"/>
          </a:xfrm>
          <a:prstGeom prst="rect">
            <a:avLst/>
          </a:prstGeom>
        </p:spPr>
        <p:txBody>
          <a:bodyPr vert="horz" wrap="none" lIns="630000" tIns="0" rIns="720000" bIns="720000" rtlCol="0">
            <a:spAutoFit/>
          </a:bodyPr>
          <a:lstStyle>
            <a:lvl1pPr marL="0" indent="0">
              <a:lnSpc>
                <a:spcPts val="2497"/>
              </a:lnSpc>
              <a:spcBef>
                <a:spcPts val="0"/>
              </a:spcBef>
              <a:buFontTx/>
              <a:buNone/>
              <a:defRPr sz="2000" b="1">
                <a:latin typeface="Open Sans" pitchFamily="2" charset="0"/>
                <a:ea typeface="Open Sans" pitchFamily="2" charset="0"/>
                <a:cs typeface="Open Sans" pitchFamily="2" charset="0"/>
              </a:defRPr>
            </a:lvl1pPr>
            <a:lvl2pPr marL="0" indent="0">
              <a:lnSpc>
                <a:spcPts val="2249"/>
              </a:lnSpc>
              <a:spcBef>
                <a:spcPts val="0"/>
              </a:spcBef>
              <a:buFontTx/>
              <a:buNone/>
              <a:defRPr sz="1500">
                <a:latin typeface="Open Sans" pitchFamily="2" charset="0"/>
                <a:ea typeface="Open Sans" pitchFamily="2" charset="0"/>
                <a:cs typeface="Open Sans" pitchFamily="2" charset="0"/>
              </a:defRPr>
            </a:lvl2pPr>
            <a:lvl3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3pPr>
            <a:lvl4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4pPr>
            <a:lvl5pPr marL="0" indent="0">
              <a:lnSpc>
                <a:spcPts val="1500"/>
              </a:lnSpc>
              <a:spcBef>
                <a:spcPts val="0"/>
              </a:spcBef>
              <a:buFontTx/>
              <a:buNone/>
              <a:defRPr sz="1001">
                <a:latin typeface="Open Sans SemiBold" pitchFamily="2" charset="0"/>
                <a:ea typeface="Open Sans SemiBold" pitchFamily="2" charset="0"/>
                <a:cs typeface="Open Sans SemiBold" pitchFamily="2"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pic>
        <p:nvPicPr>
          <p:cNvPr id="6" name="Grafik 5">
            <a:extLst>
              <a:ext uri="{FF2B5EF4-FFF2-40B4-BE49-F238E27FC236}">
                <a16:creationId xmlns:a16="http://schemas.microsoft.com/office/drawing/2014/main" id="{DC32969D-8B24-4817-83CD-0C8143D37FF8}"/>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540000" y="298800"/>
            <a:ext cx="2131200" cy="540000"/>
          </a:xfrm>
          <a:prstGeom prst="rect">
            <a:avLst/>
          </a:prstGeom>
        </p:spPr>
      </p:pic>
    </p:spTree>
    <p:extLst>
      <p:ext uri="{BB962C8B-B14F-4D97-AF65-F5344CB8AC3E}">
        <p14:creationId xmlns:p14="http://schemas.microsoft.com/office/powerpoint/2010/main" val="690889976"/>
      </p:ext>
    </p:extLst>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Leer mit Fußzeile">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32212F97-348F-CD0C-E041-97FD2CC6DD94}"/>
              </a:ext>
              <a:ext uri="{C183D7F6-B498-43B3-948B-1728B52AA6E4}">
                <adec:decorative xmlns:adec="http://schemas.microsoft.com/office/drawing/2017/decorative" val="1"/>
              </a:ext>
            </a:extLst>
          </p:cNvPr>
          <p:cNvSpPr>
            <a:spLocks noGrp="1"/>
          </p:cNvSpPr>
          <p:nvPr>
            <p:ph type="dt" sz="half" idx="10"/>
          </p:nvPr>
        </p:nvSpPr>
        <p:spPr>
          <a:xfrm>
            <a:off x="461169" y="6177757"/>
            <a:ext cx="1314351" cy="270000"/>
          </a:xfrm>
          <a:prstGeom prst="rect">
            <a:avLst/>
          </a:prstGeom>
        </p:spPr>
        <p:txBody>
          <a:bodyPr/>
          <a:lstStyle/>
          <a:p>
            <a:fld id="{C1D41124-2E1E-4068-ACA4-904791487A13}" type="datetime1">
              <a:rPr lang="de-DE" smtClean="0"/>
              <a:pPr/>
              <a:t>11.05.2026</a:t>
            </a:fld>
            <a:endParaRPr lang="de-DE" dirty="0"/>
          </a:p>
        </p:txBody>
      </p:sp>
      <p:sp>
        <p:nvSpPr>
          <p:cNvPr id="4" name="Fußzeilenplatzhalter 3">
            <a:extLst>
              <a:ext uri="{FF2B5EF4-FFF2-40B4-BE49-F238E27FC236}">
                <a16:creationId xmlns:a16="http://schemas.microsoft.com/office/drawing/2014/main" id="{D97CE122-48EC-B60C-AC55-F773C120D7A6}"/>
              </a:ext>
              <a:ext uri="{C183D7F6-B498-43B3-948B-1728B52AA6E4}">
                <adec:decorative xmlns:adec="http://schemas.microsoft.com/office/drawing/2017/decorative" val="1"/>
              </a:ext>
            </a:extLst>
          </p:cNvPr>
          <p:cNvSpPr>
            <a:spLocks noGrp="1"/>
          </p:cNvSpPr>
          <p:nvPr>
            <p:ph type="ftr" sz="quarter" idx="11"/>
          </p:nvPr>
        </p:nvSpPr>
        <p:spPr>
          <a:xfrm>
            <a:off x="1775520" y="6177757"/>
            <a:ext cx="8640960" cy="270000"/>
          </a:xfrm>
          <a:prstGeom prst="rect">
            <a:avLst/>
          </a:prstGeom>
        </p:spPr>
        <p:txBody>
          <a:bodyPr/>
          <a:lstStyle/>
          <a:p>
            <a:r>
              <a:rPr lang="de-DE"/>
              <a:t>Präsentationstitel Lorem Ipsum</a:t>
            </a:r>
            <a:endParaRPr lang="de-DE" dirty="0"/>
          </a:p>
        </p:txBody>
      </p:sp>
      <p:sp>
        <p:nvSpPr>
          <p:cNvPr id="5" name="Foliennummernplatzhalter 4">
            <a:extLst>
              <a:ext uri="{FF2B5EF4-FFF2-40B4-BE49-F238E27FC236}">
                <a16:creationId xmlns:a16="http://schemas.microsoft.com/office/drawing/2014/main" id="{CE95F950-A992-2A3B-DD84-DAC9D6A5509B}"/>
              </a:ext>
              <a:ext uri="{C183D7F6-B498-43B3-948B-1728B52AA6E4}">
                <adec:decorative xmlns:adec="http://schemas.microsoft.com/office/drawing/2017/decorative" val="1"/>
              </a:ext>
            </a:extLst>
          </p:cNvPr>
          <p:cNvSpPr>
            <a:spLocks noGrp="1"/>
          </p:cNvSpPr>
          <p:nvPr>
            <p:ph type="sldNum" sz="quarter" idx="12"/>
          </p:nvPr>
        </p:nvSpPr>
        <p:spPr/>
        <p:txBody>
          <a:bodyPr/>
          <a:lstStyle/>
          <a:p>
            <a:fld id="{9B23F893-0DDB-44A8-A790-2AB073B9B557}" type="slidenum">
              <a:rPr lang="de-DE" smtClean="0"/>
              <a:pPr/>
              <a:t>‹Nr.›</a:t>
            </a:fld>
            <a:endParaRPr lang="de-DE" dirty="0"/>
          </a:p>
        </p:txBody>
      </p:sp>
      <p:pic>
        <p:nvPicPr>
          <p:cNvPr id="7" name="Grafik 6">
            <a:extLst>
              <a:ext uri="{FF2B5EF4-FFF2-40B4-BE49-F238E27FC236}">
                <a16:creationId xmlns:a16="http://schemas.microsoft.com/office/drawing/2014/main" id="{11FDCDC1-72FB-4469-82DD-527E46D0F28A}"/>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540000" y="298800"/>
            <a:ext cx="2131200" cy="540000"/>
          </a:xfrm>
          <a:prstGeom prst="rect">
            <a:avLst/>
          </a:prstGeom>
        </p:spPr>
      </p:pic>
    </p:spTree>
    <p:extLst>
      <p:ext uri="{BB962C8B-B14F-4D97-AF65-F5344CB8AC3E}">
        <p14:creationId xmlns:p14="http://schemas.microsoft.com/office/powerpoint/2010/main" val="3313417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Leer_ohne Fußzeile">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DD70D7-C583-4D68-8926-FF2BD5B095DA}"/>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540000" y="298800"/>
            <a:ext cx="2131200" cy="540000"/>
          </a:xfrm>
          <a:prstGeom prst="rect">
            <a:avLst/>
          </a:prstGeom>
        </p:spPr>
      </p:pic>
    </p:spTree>
    <p:extLst>
      <p:ext uri="{BB962C8B-B14F-4D97-AF65-F5344CB8AC3E}">
        <p14:creationId xmlns:p14="http://schemas.microsoft.com/office/powerpoint/2010/main" val="87798457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Nur Titel">
    <p:spTree>
      <p:nvGrpSpPr>
        <p:cNvPr id="1" name=""/>
        <p:cNvGrpSpPr/>
        <p:nvPr/>
      </p:nvGrpSpPr>
      <p:grpSpPr>
        <a:xfrm>
          <a:off x="0" y="0"/>
          <a:ext cx="0" cy="0"/>
          <a:chOff x="0" y="0"/>
          <a:chExt cx="0" cy="0"/>
        </a:xfrm>
      </p:grpSpPr>
      <p:sp>
        <p:nvSpPr>
          <p:cNvPr id="5" name="Foliennummernplatzhalter 5">
            <a:extLst>
              <a:ext uri="{FF2B5EF4-FFF2-40B4-BE49-F238E27FC236}">
                <a16:creationId xmlns:a16="http://schemas.microsoft.com/office/drawing/2014/main" id="{329B4F11-A586-8794-44C6-83DB43DF3B1C}"/>
              </a:ext>
            </a:extLst>
          </p:cNvPr>
          <p:cNvSpPr>
            <a:spLocks noGrp="1"/>
          </p:cNvSpPr>
          <p:nvPr>
            <p:ph type="sldNum" sz="quarter" idx="4"/>
          </p:nvPr>
        </p:nvSpPr>
        <p:spPr>
          <a:xfrm>
            <a:off x="10854596" y="6356358"/>
            <a:ext cx="820799" cy="365125"/>
          </a:xfrm>
          <a:prstGeom prst="rect">
            <a:avLst/>
          </a:prstGeom>
        </p:spPr>
        <p:txBody>
          <a:bodyPr vert="horz" lIns="0" tIns="0" rIns="0" bIns="0" rtlCol="0" anchor="ctr"/>
          <a:lstStyle>
            <a:lvl1pPr algn="r">
              <a:defRPr sz="1001">
                <a:solidFill>
                  <a:schemeClr val="tx1"/>
                </a:solidFill>
              </a:defRPr>
            </a:lvl1pPr>
          </a:lstStyle>
          <a:p>
            <a:fld id="{BD55EF62-6C11-432A-B6B1-8FDA77A7568D}" type="slidenum">
              <a:rPr lang="de-DE" smtClean="0"/>
              <a:pPr/>
              <a:t>‹Nr.›</a:t>
            </a:fld>
            <a:endParaRPr lang="de-DE"/>
          </a:p>
        </p:txBody>
      </p:sp>
      <p:sp>
        <p:nvSpPr>
          <p:cNvPr id="7" name="Rechteck 6">
            <a:extLst>
              <a:ext uri="{FF2B5EF4-FFF2-40B4-BE49-F238E27FC236}">
                <a16:creationId xmlns:a16="http://schemas.microsoft.com/office/drawing/2014/main" id="{3183CC2F-83C4-7531-D8E2-0A9610A77609}"/>
              </a:ext>
            </a:extLst>
          </p:cNvPr>
          <p:cNvSpPr/>
          <p:nvPr userDrawn="1"/>
        </p:nvSpPr>
        <p:spPr>
          <a:xfrm>
            <a:off x="0" y="8"/>
            <a:ext cx="12192000" cy="632862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801" dirty="0"/>
          </a:p>
        </p:txBody>
      </p:sp>
      <p:pic>
        <p:nvPicPr>
          <p:cNvPr id="6" name="Grafik 5">
            <a:extLst>
              <a:ext uri="{FF2B5EF4-FFF2-40B4-BE49-F238E27FC236}">
                <a16:creationId xmlns:a16="http://schemas.microsoft.com/office/drawing/2014/main" id="{FC1165C5-A23E-42E9-9DC9-4E825AF157C2}"/>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540000" y="298800"/>
            <a:ext cx="2131200" cy="540000"/>
          </a:xfrm>
          <a:prstGeom prst="rect">
            <a:avLst/>
          </a:prstGeom>
        </p:spPr>
      </p:pic>
    </p:spTree>
    <p:extLst>
      <p:ext uri="{BB962C8B-B14F-4D97-AF65-F5344CB8AC3E}">
        <p14:creationId xmlns:p14="http://schemas.microsoft.com/office/powerpoint/2010/main" val="4002813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_Titelfolie Foto mittel">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24012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3893607"/>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4510018"/>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15937" y="5371779"/>
            <a:ext cx="3459715" cy="365125"/>
          </a:xfrm>
        </p:spPr>
        <p:txBody>
          <a:bodyPr lIns="0" tIns="0" rIns="0" bIns="0"/>
          <a:lstStyle>
            <a:lvl1pPr>
              <a:defRPr sz="1300">
                <a:latin typeface="Arial" panose="020B0604020202020204" pitchFamily="34" charset="0"/>
                <a:cs typeface="Arial" panose="020B0604020202020204" pitchFamily="34" charset="0"/>
              </a:defRPr>
            </a:lvl1pPr>
          </a:lstStyle>
          <a:p>
            <a:r>
              <a:rPr lang="de-DE" dirty="0"/>
              <a:t>Ort, Datum</a:t>
            </a:r>
          </a:p>
        </p:txBody>
      </p:sp>
      <p:pic>
        <p:nvPicPr>
          <p:cNvPr id="5" name="Grafik 4">
            <a:extLst>
              <a:ext uri="{FF2B5EF4-FFF2-40B4-BE49-F238E27FC236}">
                <a16:creationId xmlns:a16="http://schemas.microsoft.com/office/drawing/2014/main" id="{5AFA4718-B88B-7027-6C7A-E2A99720C5E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91882" y="417732"/>
            <a:ext cx="1884102" cy="695105"/>
          </a:xfrm>
          <a:prstGeom prst="rect">
            <a:avLst/>
          </a:prstGeom>
        </p:spPr>
      </p:pic>
      <p:pic>
        <p:nvPicPr>
          <p:cNvPr id="6" name="Grafik 5">
            <a:extLst>
              <a:ext uri="{FF2B5EF4-FFF2-40B4-BE49-F238E27FC236}">
                <a16:creationId xmlns:a16="http://schemas.microsoft.com/office/drawing/2014/main" id="{D8AAE996-3AAF-6ACD-FFCC-80DE2F66D71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938292" y="437754"/>
            <a:ext cx="4761197" cy="630157"/>
          </a:xfrm>
          <a:prstGeom prst="rect">
            <a:avLst/>
          </a:prstGeom>
        </p:spPr>
      </p:pic>
    </p:spTree>
    <p:extLst>
      <p:ext uri="{BB962C8B-B14F-4D97-AF65-F5344CB8AC3E}">
        <p14:creationId xmlns:p14="http://schemas.microsoft.com/office/powerpoint/2010/main" val="3837844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4B36634A-FEDB-4822-83A2-3AB414521E94}"/>
              </a:ext>
            </a:extLst>
          </p:cNvPr>
          <p:cNvSpPr>
            <a:spLocks noGrp="1"/>
          </p:cNvSpPr>
          <p:nvPr>
            <p:ph idx="1"/>
          </p:nvPr>
        </p:nvSpPr>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Foliennummernplatzhalter 5">
            <a:extLst>
              <a:ext uri="{FF2B5EF4-FFF2-40B4-BE49-F238E27FC236}">
                <a16:creationId xmlns:a16="http://schemas.microsoft.com/office/drawing/2014/main" id="{7A8AE5A6-9AFB-1B02-1128-23F6455761CE}"/>
              </a:ext>
            </a:extLst>
          </p:cNvPr>
          <p:cNvSpPr>
            <a:spLocks noGrp="1"/>
          </p:cNvSpPr>
          <p:nvPr>
            <p:ph type="sldNum" sz="quarter" idx="4"/>
          </p:nvPr>
        </p:nvSpPr>
        <p:spPr>
          <a:xfrm>
            <a:off x="10864886" y="6356350"/>
            <a:ext cx="811177"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41220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und Diagramm">
    <p:spTree>
      <p:nvGrpSpPr>
        <p:cNvPr id="1" name=""/>
        <p:cNvGrpSpPr/>
        <p:nvPr/>
      </p:nvGrpSpPr>
      <p:grpSpPr>
        <a:xfrm>
          <a:off x="0" y="0"/>
          <a:ext cx="0" cy="0"/>
          <a:chOff x="0" y="0"/>
          <a:chExt cx="0" cy="0"/>
        </a:xfrm>
      </p:grpSpPr>
      <p:sp>
        <p:nvSpPr>
          <p:cNvPr id="5" name="Diagrammplatzhalter 4">
            <a:extLst>
              <a:ext uri="{FF2B5EF4-FFF2-40B4-BE49-F238E27FC236}">
                <a16:creationId xmlns:a16="http://schemas.microsoft.com/office/drawing/2014/main" id="{2ED83E2A-CFFD-522F-22AB-EC25E195936D}"/>
              </a:ext>
            </a:extLst>
          </p:cNvPr>
          <p:cNvSpPr>
            <a:spLocks noGrp="1"/>
          </p:cNvSpPr>
          <p:nvPr>
            <p:ph type="chart" sz="quarter" idx="10"/>
          </p:nvPr>
        </p:nvSpPr>
        <p:spPr>
          <a:xfrm>
            <a:off x="501650" y="1520825"/>
            <a:ext cx="11174411" cy="4657725"/>
          </a:xfrm>
        </p:spPr>
        <p:txBody>
          <a:bodyPr/>
          <a:lstStyle>
            <a:lvl1pPr marL="0" indent="0">
              <a:buFontTx/>
              <a:buNone/>
              <a:defRPr/>
            </a:lvl1pPr>
          </a:lstStyle>
          <a:p>
            <a:endParaRPr lang="de-DE" dirty="0"/>
          </a:p>
        </p:txBody>
      </p:sp>
      <p:sp>
        <p:nvSpPr>
          <p:cNvPr id="3" name="Titel 1">
            <a:extLst>
              <a:ext uri="{FF2B5EF4-FFF2-40B4-BE49-F238E27FC236}">
                <a16:creationId xmlns:a16="http://schemas.microsoft.com/office/drawing/2014/main" id="{C15044EB-8B66-1EDE-BB31-196FEC989DAD}"/>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D9C7FF24-4E42-057C-7FCA-DBBC3A71AF14}"/>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EABA609B-D22C-5DE6-0A75-5A3321B319C9}"/>
              </a:ext>
            </a:extLst>
          </p:cNvPr>
          <p:cNvSpPr>
            <a:spLocks noGrp="1"/>
          </p:cNvSpPr>
          <p:nvPr>
            <p:ph type="ftr" sz="quarter" idx="3"/>
          </p:nvPr>
        </p:nvSpPr>
        <p:spPr>
          <a:xfrm>
            <a:off x="3976160" y="6356350"/>
            <a:ext cx="6739200"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6" name="Foliennummernplatzhalter 5">
            <a:extLst>
              <a:ext uri="{FF2B5EF4-FFF2-40B4-BE49-F238E27FC236}">
                <a16:creationId xmlns:a16="http://schemas.microsoft.com/office/drawing/2014/main" id="{2AEB5777-F123-3219-AFA8-D45D660B95B0}"/>
              </a:ext>
            </a:extLst>
          </p:cNvPr>
          <p:cNvSpPr>
            <a:spLocks noGrp="1"/>
          </p:cNvSpPr>
          <p:nvPr>
            <p:ph type="sldNum" sz="quarter" idx="4"/>
          </p:nvPr>
        </p:nvSpPr>
        <p:spPr>
          <a:xfrm>
            <a:off x="10854086" y="6356350"/>
            <a:ext cx="8219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dirty="0"/>
          </a:p>
        </p:txBody>
      </p:sp>
    </p:spTree>
    <p:extLst>
      <p:ext uri="{BB962C8B-B14F-4D97-AF65-F5344CB8AC3E}">
        <p14:creationId xmlns:p14="http://schemas.microsoft.com/office/powerpoint/2010/main" val="4146245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SubHeadline und 1 Textfe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A0CD78AD-C3A2-39D9-765C-C84DE6327C94}"/>
              </a:ext>
            </a:extLst>
          </p:cNvPr>
          <p:cNvSpPr>
            <a:spLocks noGrp="1"/>
          </p:cNvSpPr>
          <p:nvPr>
            <p:ph type="body" sz="quarter" idx="13"/>
          </p:nvPr>
        </p:nvSpPr>
        <p:spPr>
          <a:xfrm>
            <a:off x="501650" y="2467898"/>
            <a:ext cx="11174413" cy="3710652"/>
          </a:xfrm>
        </p:spPr>
        <p:txBody>
          <a:bodyPr/>
          <a:lstStyle>
            <a:lvl1pPr marL="0" indent="0">
              <a:buFontTx/>
              <a:buNone/>
              <a:defRPr/>
            </a:lvl1pPr>
            <a:lvl2pPr marL="324000" indent="0">
              <a:buFontTx/>
              <a:buNone/>
              <a:defRPr/>
            </a:lvl2pPr>
            <a:lvl3pPr marL="648000" indent="0">
              <a:buFontTx/>
              <a:buNone/>
              <a:defRPr/>
            </a:lvl3pPr>
            <a:lvl4pPr marL="972000" indent="0">
              <a:buFontTx/>
              <a:buNone/>
              <a:defRPr/>
            </a:lvl4pPr>
            <a:lvl5pPr marL="1296000" indent="0">
              <a:buFontTx/>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Textplatzhalter 2">
            <a:extLst>
              <a:ext uri="{FF2B5EF4-FFF2-40B4-BE49-F238E27FC236}">
                <a16:creationId xmlns:a16="http://schemas.microsoft.com/office/drawing/2014/main" id="{B2E6CDF0-5A12-3FD5-CBF8-635DA6F39733}"/>
              </a:ext>
            </a:extLst>
          </p:cNvPr>
          <p:cNvSpPr>
            <a:spLocks noGrp="1"/>
          </p:cNvSpPr>
          <p:nvPr>
            <p:ph type="body" idx="1"/>
          </p:nvPr>
        </p:nvSpPr>
        <p:spPr>
          <a:xfrm>
            <a:off x="501650" y="1951038"/>
            <a:ext cx="11174413" cy="448033"/>
          </a:xfrm>
        </p:spPr>
        <p:txBody>
          <a:bodyPr anchor="t"/>
          <a:lstStyle>
            <a:lvl1pPr marL="0" indent="0">
              <a:spcBef>
                <a:spcPts val="0"/>
              </a:spcBef>
              <a:buNone/>
              <a:defRPr sz="2200" b="1" i="0">
                <a:solidFill>
                  <a:schemeClr val="accent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3" name="Titel 1">
            <a:extLst>
              <a:ext uri="{FF2B5EF4-FFF2-40B4-BE49-F238E27FC236}">
                <a16:creationId xmlns:a16="http://schemas.microsoft.com/office/drawing/2014/main" id="{717689A4-CC63-B194-725C-0988FC2B15DD}"/>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DAC276EC-E554-4A05-A72A-7F0D64EED603}"/>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A8FFAE3B-1156-6EB9-3BF2-E2801074FD94}"/>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A86AAD16-D116-D072-C76A-63ECE2375446}"/>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819025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image" Target="../media/image13.png"/><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theme" Target="../theme/theme2.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29" Type="http://schemas.openxmlformats.org/officeDocument/2006/relationships/image" Target="../media/image16.sv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28" Type="http://schemas.openxmlformats.org/officeDocument/2006/relationships/image" Target="../media/image15.png"/><Relationship Id="rId10" Type="http://schemas.openxmlformats.org/officeDocument/2006/relationships/slideLayout" Target="../slideLayouts/slideLayout39.xml"/><Relationship Id="rId19" Type="http://schemas.openxmlformats.org/officeDocument/2006/relationships/slideLayout" Target="../slideLayouts/slideLayout48.xml"/><Relationship Id="rId31" Type="http://schemas.openxmlformats.org/officeDocument/2006/relationships/image" Target="../media/image2.svg"/><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image" Target="../media/image14.svg"/><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9EACBEF5-6BD7-6EA1-8FDB-0BED8CB37BFE}"/>
              </a:ext>
            </a:extLst>
          </p:cNvPr>
          <p:cNvSpPr/>
          <p:nvPr userDrawn="1"/>
        </p:nvSpPr>
        <p:spPr>
          <a:xfrm>
            <a:off x="0" y="1529821"/>
            <a:ext cx="12192000" cy="47988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extplatzhalter 2">
            <a:extLst>
              <a:ext uri="{FF2B5EF4-FFF2-40B4-BE49-F238E27FC236}">
                <a16:creationId xmlns:a16="http://schemas.microsoft.com/office/drawing/2014/main" id="{4FFE9A52-5ED3-633F-0D8B-095F5231D308}"/>
              </a:ext>
            </a:extLst>
          </p:cNvPr>
          <p:cNvSpPr>
            <a:spLocks noGrp="1"/>
          </p:cNvSpPr>
          <p:nvPr>
            <p:ph type="body" idx="1"/>
          </p:nvPr>
        </p:nvSpPr>
        <p:spPr>
          <a:xfrm>
            <a:off x="501650" y="1951038"/>
            <a:ext cx="11174413" cy="4227512"/>
          </a:xfrm>
          <a:prstGeom prst="rect">
            <a:avLst/>
          </a:prstGeom>
        </p:spPr>
        <p:txBody>
          <a:bodyPr vert="horz" lIns="0" tIns="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52305355-D270-2C5C-FD61-B67660FFE64E}"/>
              </a:ext>
            </a:extLst>
          </p:cNvPr>
          <p:cNvSpPr>
            <a:spLocks noGrp="1"/>
          </p:cNvSpPr>
          <p:nvPr>
            <p:ph type="dt" sz="half" idx="2"/>
          </p:nvPr>
        </p:nvSpPr>
        <p:spPr>
          <a:xfrm>
            <a:off x="501649" y="6366021"/>
            <a:ext cx="2179164" cy="365125"/>
          </a:xfrm>
          <a:prstGeom prst="rect">
            <a:avLst/>
          </a:prstGeom>
        </p:spPr>
        <p:txBody>
          <a:bodyPr vert="horz" lIns="0" tIns="0" rIns="0" bIns="0" rtlCol="0" anchor="ctr"/>
          <a:lstStyle>
            <a:lvl1pPr algn="l">
              <a:defRPr sz="1000">
                <a:solidFill>
                  <a:schemeClr val="tx1"/>
                </a:solidFill>
                <a:latin typeface="Arial" panose="020B0604020202020204" pitchFamily="34" charset="0"/>
                <a:cs typeface="Arial" panose="020B0604020202020204" pitchFamily="34" charset="0"/>
              </a:defRPr>
            </a:lvl1pPr>
          </a:lstStyle>
          <a:p>
            <a:r>
              <a:rPr lang="de-DE" dirty="0"/>
              <a:t>Ort, Datum</a:t>
            </a:r>
          </a:p>
        </p:txBody>
      </p:sp>
      <p:sp>
        <p:nvSpPr>
          <p:cNvPr id="6" name="Foliennummernplatzhalter 5">
            <a:extLst>
              <a:ext uri="{FF2B5EF4-FFF2-40B4-BE49-F238E27FC236}">
                <a16:creationId xmlns:a16="http://schemas.microsoft.com/office/drawing/2014/main" id="{FE3C1B1D-F5F8-10FA-B3EE-7A64258120DF}"/>
              </a:ext>
            </a:extLst>
          </p:cNvPr>
          <p:cNvSpPr>
            <a:spLocks noGrp="1"/>
          </p:cNvSpPr>
          <p:nvPr>
            <p:ph type="sldNum" sz="quarter" idx="4"/>
          </p:nvPr>
        </p:nvSpPr>
        <p:spPr>
          <a:xfrm>
            <a:off x="10854085" y="6356350"/>
            <a:ext cx="836266" cy="365125"/>
          </a:xfrm>
          <a:prstGeom prst="rect">
            <a:avLst/>
          </a:prstGeom>
        </p:spPr>
        <p:txBody>
          <a:bodyPr vert="horz" lIns="0" tIns="0" rIns="0" bIns="0" rtlCol="0" anchor="ctr"/>
          <a:lstStyle>
            <a:lvl1pPr algn="r">
              <a:defRPr sz="1000">
                <a:solidFill>
                  <a:schemeClr val="tx1"/>
                </a:solidFill>
                <a:latin typeface="Arial" panose="020B0604020202020204" pitchFamily="34" charset="0"/>
                <a:cs typeface="Arial" panose="020B0604020202020204" pitchFamily="34" charset="0"/>
              </a:defRPr>
            </a:lvl1pPr>
          </a:lstStyle>
          <a:p>
            <a:fld id="{BD55EF62-6C11-432A-B6B1-8FDA77A7568D}" type="slidenum">
              <a:rPr lang="de-DE" smtClean="0"/>
              <a:pPr/>
              <a:t>‹Nr.›</a:t>
            </a:fld>
            <a:endParaRPr lang="de-DE" dirty="0"/>
          </a:p>
        </p:txBody>
      </p:sp>
      <p:sp>
        <p:nvSpPr>
          <p:cNvPr id="2" name="Titelplatzhalter 1">
            <a:extLst>
              <a:ext uri="{FF2B5EF4-FFF2-40B4-BE49-F238E27FC236}">
                <a16:creationId xmlns:a16="http://schemas.microsoft.com/office/drawing/2014/main" id="{B5666428-0C24-1316-EF27-5CDEA5CD5330}"/>
              </a:ext>
            </a:extLst>
          </p:cNvPr>
          <p:cNvSpPr>
            <a:spLocks noGrp="1"/>
          </p:cNvSpPr>
          <p:nvPr>
            <p:ph type="title"/>
          </p:nvPr>
        </p:nvSpPr>
        <p:spPr>
          <a:xfrm>
            <a:off x="501650" y="403200"/>
            <a:ext cx="8848827" cy="980469"/>
          </a:xfrm>
          <a:prstGeom prst="rect">
            <a:avLst/>
          </a:prstGeom>
        </p:spPr>
        <p:txBody>
          <a:bodyPr vert="horz" lIns="0" tIns="0" rIns="0" bIns="0" rtlCol="0" anchor="t" anchorCtr="0">
            <a:noAutofit/>
          </a:bodyPr>
          <a:lstStyle/>
          <a:p>
            <a:r>
              <a:rPr lang="de-DE" dirty="0"/>
              <a:t>Mastertitelformat </a:t>
            </a:r>
            <a:br>
              <a:rPr lang="de-DE" dirty="0"/>
            </a:br>
            <a:r>
              <a:rPr lang="de-DE" dirty="0"/>
              <a:t>bearbeiten</a:t>
            </a:r>
          </a:p>
        </p:txBody>
      </p:sp>
      <p:pic>
        <p:nvPicPr>
          <p:cNvPr id="8" name="Grafik 7">
            <a:extLst>
              <a:ext uri="{FF2B5EF4-FFF2-40B4-BE49-F238E27FC236}">
                <a16:creationId xmlns:a16="http://schemas.microsoft.com/office/drawing/2014/main" id="{201AE70F-C6CE-7524-084D-5BF01DA7066E}"/>
              </a:ext>
            </a:extLst>
          </p:cNvPr>
          <p:cNvPicPr>
            <a:picLocks noChangeAspect="1"/>
          </p:cNvPicPr>
          <p:nvPr userDrawn="1"/>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7839420" y="507761"/>
            <a:ext cx="3850930" cy="509682"/>
          </a:xfrm>
          <a:prstGeom prst="rect">
            <a:avLst/>
          </a:prstGeom>
        </p:spPr>
      </p:pic>
    </p:spTree>
    <p:extLst>
      <p:ext uri="{BB962C8B-B14F-4D97-AF65-F5344CB8AC3E}">
        <p14:creationId xmlns:p14="http://schemas.microsoft.com/office/powerpoint/2010/main" val="214203444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80" r:id="rId4"/>
    <p:sldLayoutId id="2147483681" r:id="rId5"/>
    <p:sldLayoutId id="2147483682" r:id="rId6"/>
    <p:sldLayoutId id="2147483650" r:id="rId7"/>
    <p:sldLayoutId id="2147483674" r:id="rId8"/>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5" r:id="rId18"/>
    <p:sldLayoutId id="2147483676" r:id="rId19"/>
    <p:sldLayoutId id="2147483678" r:id="rId20"/>
    <p:sldLayoutId id="2147483677" r:id="rId21"/>
    <p:sldLayoutId id="2147483671" r:id="rId22"/>
    <p:sldLayoutId id="2147483672" r:id="rId23"/>
    <p:sldLayoutId id="2147483673" r:id="rId24"/>
    <p:sldLayoutId id="2147483654" r:id="rId25"/>
    <p:sldLayoutId id="2147483655" r:id="rId26"/>
    <p:sldLayoutId id="2147483679" r:id="rId27"/>
    <p:sldLayoutId id="2147483683" r:id="rId28"/>
    <p:sldLayoutId id="2147483684" r:id="rId29"/>
  </p:sldLayoutIdLst>
  <p:hf hdr="0"/>
  <p:txStyles>
    <p:title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p:titleStyle>
    <p:body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58" userDrawn="1">
          <p15:clr>
            <a:srgbClr val="F26B43"/>
          </p15:clr>
        </p15:guide>
        <p15:guide id="2" pos="4058" userDrawn="1">
          <p15:clr>
            <a:srgbClr val="F26B43"/>
          </p15:clr>
        </p15:guide>
        <p15:guide id="3" orient="horz" pos="255" userDrawn="1">
          <p15:clr>
            <a:srgbClr val="F26B43"/>
          </p15:clr>
        </p15:guide>
        <p15:guide id="4" pos="7355" userDrawn="1">
          <p15:clr>
            <a:srgbClr val="F26B43"/>
          </p15:clr>
        </p15:guide>
        <p15:guide id="5" orient="horz" pos="3986" userDrawn="1">
          <p15:clr>
            <a:srgbClr val="F26B43"/>
          </p15:clr>
        </p15:guide>
        <p15:guide id="6" orient="horz" pos="3892" userDrawn="1">
          <p15:clr>
            <a:srgbClr val="F26B43"/>
          </p15:clr>
        </p15:guide>
        <p15:guide id="7" orient="horz" pos="1229" userDrawn="1">
          <p15:clr>
            <a:srgbClr val="F26B43"/>
          </p15:clr>
        </p15:guide>
        <p15:guide id="9" pos="316" userDrawn="1">
          <p15:clr>
            <a:srgbClr val="F26B43"/>
          </p15:clr>
        </p15:guide>
        <p15:guide id="10" pos="36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1169" y="1844681"/>
            <a:ext cx="8131175" cy="589905"/>
          </a:xfrm>
          <a:prstGeom prst="rect">
            <a:avLst/>
          </a:prstGeom>
        </p:spPr>
        <p:txBody>
          <a:bodyPr vert="horz" lIns="0" tIns="0" rIns="0" bIns="0" rtlCol="0" anchor="t" anchorCtr="0">
            <a:spAutoFit/>
          </a:bodyPr>
          <a:lstStyle/>
          <a:p>
            <a:r>
              <a:rPr lang="de-DE" dirty="0"/>
              <a:t>Mastertitelformat bearbeiten</a:t>
            </a:r>
            <a:endParaRPr lang="en-US" dirty="0"/>
          </a:p>
        </p:txBody>
      </p:sp>
      <p:sp>
        <p:nvSpPr>
          <p:cNvPr id="3" name="Text Placeholder 2"/>
          <p:cNvSpPr>
            <a:spLocks noGrp="1"/>
          </p:cNvSpPr>
          <p:nvPr>
            <p:ph type="body" idx="1"/>
          </p:nvPr>
        </p:nvSpPr>
        <p:spPr>
          <a:xfrm>
            <a:off x="823346" y="3573836"/>
            <a:ext cx="5400673" cy="1959736"/>
          </a:xfrm>
          <a:prstGeom prst="rect">
            <a:avLst/>
          </a:prstGeom>
        </p:spPr>
        <p:txBody>
          <a:bodyPr vert="horz" lIns="0" tIns="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11136560" y="6177757"/>
            <a:ext cx="594272" cy="270000"/>
          </a:xfrm>
          <a:prstGeom prst="rect">
            <a:avLst/>
          </a:prstGeom>
        </p:spPr>
        <p:txBody>
          <a:bodyPr vert="horz" wrap="none" lIns="0" tIns="0" rIns="0" bIns="0" rtlCol="0" anchor="b" anchorCtr="0"/>
          <a:lstStyle>
            <a:lvl1pPr algn="r">
              <a:defRPr sz="1500" b="1">
                <a:solidFill>
                  <a:schemeClr val="tx1"/>
                </a:solidFill>
                <a:latin typeface="Open Sans" pitchFamily="2" charset="0"/>
                <a:ea typeface="Open Sans" pitchFamily="2" charset="0"/>
                <a:cs typeface="Open Sans" pitchFamily="2" charset="0"/>
              </a:defRPr>
            </a:lvl1pPr>
          </a:lstStyle>
          <a:p>
            <a:fld id="{9B23F893-0DDB-44A8-A790-2AB073B9B557}" type="slidenum">
              <a:rPr lang="de-DE" smtClean="0"/>
              <a:pPr/>
              <a:t>‹Nr.›</a:t>
            </a:fld>
            <a:endParaRPr lang="de-DE" dirty="0"/>
          </a:p>
        </p:txBody>
      </p:sp>
      <p:pic>
        <p:nvPicPr>
          <p:cNvPr id="7" name="Inhaltsplatzhalter 6">
            <a:extLst>
              <a:ext uri="{FF2B5EF4-FFF2-40B4-BE49-F238E27FC236}">
                <a16:creationId xmlns:a16="http://schemas.microsoft.com/office/drawing/2014/main" id="{E7A6FE13-904E-449A-A541-DDCF9A54A9A9}"/>
              </a:ext>
            </a:extLst>
          </p:cNvPr>
          <p:cNvPicPr>
            <a:picLocks noChangeAspect="1"/>
          </p:cNvPicPr>
          <p:nvPr userDrawn="1"/>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9946488" y="1844681"/>
            <a:ext cx="861024" cy="801828"/>
          </a:xfrm>
          <a:prstGeom prst="rect">
            <a:avLst/>
          </a:prstGeom>
        </p:spPr>
      </p:pic>
      <p:pic>
        <p:nvPicPr>
          <p:cNvPr id="9" name="Inhaltsplatzhalter 4">
            <a:extLst>
              <a:ext uri="{FF2B5EF4-FFF2-40B4-BE49-F238E27FC236}">
                <a16:creationId xmlns:a16="http://schemas.microsoft.com/office/drawing/2014/main" id="{F115945D-4907-42C2-8A41-42AC96437D17}"/>
              </a:ext>
            </a:extLst>
          </p:cNvPr>
          <p:cNvPicPr>
            <a:picLocks noChangeAspect="1"/>
          </p:cNvPicPr>
          <p:nvPr userDrawn="1"/>
        </p:nvPicPr>
        <p:blipFill>
          <a:blip r:embed="rId28" cstate="print">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617761" y="5320429"/>
            <a:ext cx="861025" cy="801828"/>
          </a:xfrm>
          <a:prstGeom prst="rect">
            <a:avLst/>
          </a:prstGeom>
        </p:spPr>
      </p:pic>
      <p:pic>
        <p:nvPicPr>
          <p:cNvPr id="8" name="Grafik 7">
            <a:extLst>
              <a:ext uri="{FF2B5EF4-FFF2-40B4-BE49-F238E27FC236}">
                <a16:creationId xmlns:a16="http://schemas.microsoft.com/office/drawing/2014/main" id="{378A9077-068B-4EF6-8F30-A1F8AD060D61}"/>
              </a:ext>
            </a:extLst>
          </p:cNvPr>
          <p:cNvPicPr>
            <a:picLocks noChangeAspect="1"/>
          </p:cNvPicPr>
          <p:nvPr userDrawn="1"/>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7846144" y="410243"/>
            <a:ext cx="3850930" cy="509682"/>
          </a:xfrm>
          <a:prstGeom prst="rect">
            <a:avLst/>
          </a:prstGeom>
        </p:spPr>
      </p:pic>
    </p:spTree>
    <p:extLst>
      <p:ext uri="{BB962C8B-B14F-4D97-AF65-F5344CB8AC3E}">
        <p14:creationId xmlns:p14="http://schemas.microsoft.com/office/powerpoint/2010/main" val="58943206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 id="2147483709" r:id="rId24"/>
  </p:sldLayoutIdLst>
  <p:hf hdr="0"/>
  <p:txStyles>
    <p:titleStyle>
      <a:lvl1pPr algn="l" defTabSz="914292" rtl="0" eaLnBrk="1" latinLnBrk="0" hangingPunct="1">
        <a:lnSpc>
          <a:spcPts val="4560"/>
        </a:lnSpc>
        <a:spcBef>
          <a:spcPct val="0"/>
        </a:spcBef>
        <a:buNone/>
        <a:defRPr sz="4000" kern="1200">
          <a:solidFill>
            <a:schemeClr val="tx2"/>
          </a:solidFill>
          <a:latin typeface="+mj-lt"/>
          <a:ea typeface="Open Sans ExtraBold" pitchFamily="2" charset="0"/>
          <a:cs typeface="Open Sans ExtraBold" pitchFamily="2" charset="0"/>
        </a:defRPr>
      </a:lvl1pPr>
    </p:titleStyle>
    <p:bodyStyle>
      <a:lvl1pPr marL="0" indent="0" algn="l" defTabSz="914292" rtl="0" eaLnBrk="1" latinLnBrk="0" hangingPunct="1">
        <a:lnSpc>
          <a:spcPts val="2249"/>
        </a:lnSpc>
        <a:spcBef>
          <a:spcPts val="0"/>
        </a:spcBef>
        <a:buFontTx/>
        <a:buNone/>
        <a:defRPr sz="1500" kern="1200">
          <a:solidFill>
            <a:schemeClr val="tx1"/>
          </a:solidFill>
          <a:latin typeface="+mn-lt"/>
          <a:ea typeface="+mn-ea"/>
          <a:cs typeface="+mn-cs"/>
        </a:defRPr>
      </a:lvl1pPr>
      <a:lvl2pPr marL="0" indent="0" algn="l" defTabSz="914292" rtl="0" eaLnBrk="1" latinLnBrk="0" hangingPunct="1">
        <a:lnSpc>
          <a:spcPts val="2249"/>
        </a:lnSpc>
        <a:spcBef>
          <a:spcPts val="0"/>
        </a:spcBef>
        <a:buFontTx/>
        <a:buNone/>
        <a:defRPr sz="1500" kern="1200">
          <a:solidFill>
            <a:schemeClr val="tx1"/>
          </a:solidFill>
          <a:latin typeface="+mn-lt"/>
          <a:ea typeface="+mn-ea"/>
          <a:cs typeface="+mn-cs"/>
        </a:defRPr>
      </a:lvl2pPr>
      <a:lvl3pPr marL="0" indent="0" algn="l" defTabSz="914292" rtl="0" eaLnBrk="1" latinLnBrk="0" hangingPunct="1">
        <a:lnSpc>
          <a:spcPts val="2249"/>
        </a:lnSpc>
        <a:spcBef>
          <a:spcPts val="0"/>
        </a:spcBef>
        <a:buFontTx/>
        <a:buNone/>
        <a:defRPr sz="1500" kern="1200">
          <a:solidFill>
            <a:schemeClr val="tx1"/>
          </a:solidFill>
          <a:latin typeface="+mn-lt"/>
          <a:ea typeface="+mn-ea"/>
          <a:cs typeface="+mn-cs"/>
        </a:defRPr>
      </a:lvl3pPr>
      <a:lvl4pPr marL="0" indent="0" algn="l" defTabSz="914292" rtl="0" eaLnBrk="1" latinLnBrk="0" hangingPunct="1">
        <a:lnSpc>
          <a:spcPts val="2249"/>
        </a:lnSpc>
        <a:spcBef>
          <a:spcPts val="0"/>
        </a:spcBef>
        <a:buFontTx/>
        <a:buNone/>
        <a:defRPr sz="1500" kern="1200">
          <a:solidFill>
            <a:schemeClr val="tx1"/>
          </a:solidFill>
          <a:latin typeface="+mn-lt"/>
          <a:ea typeface="+mn-ea"/>
          <a:cs typeface="+mn-cs"/>
        </a:defRPr>
      </a:lvl4pPr>
      <a:lvl5pPr marL="0" indent="0" algn="l" defTabSz="914292" rtl="0" eaLnBrk="1" latinLnBrk="0" hangingPunct="1">
        <a:lnSpc>
          <a:spcPts val="2249"/>
        </a:lnSpc>
        <a:spcBef>
          <a:spcPts val="0"/>
        </a:spcBef>
        <a:buFontTx/>
        <a:buNone/>
        <a:defRPr sz="1500" kern="1200">
          <a:solidFill>
            <a:schemeClr val="tx1"/>
          </a:solidFill>
          <a:latin typeface="+mn-lt"/>
          <a:ea typeface="+mn-ea"/>
          <a:cs typeface="+mn-cs"/>
        </a:defRPr>
      </a:lvl5pPr>
      <a:lvl6pPr marL="2514303" indent="-228572" algn="l" defTabSz="914292" rtl="0" eaLnBrk="1" latinLnBrk="0" hangingPunct="1">
        <a:lnSpc>
          <a:spcPct val="90000"/>
        </a:lnSpc>
        <a:spcBef>
          <a:spcPts val="501"/>
        </a:spcBef>
        <a:buFont typeface="Arial" panose="020B0604020202020204" pitchFamily="34" charset="0"/>
        <a:buChar char="•"/>
        <a:defRPr sz="1801" kern="1200">
          <a:solidFill>
            <a:schemeClr val="tx1"/>
          </a:solidFill>
          <a:latin typeface="+mn-lt"/>
          <a:ea typeface="+mn-ea"/>
          <a:cs typeface="+mn-cs"/>
        </a:defRPr>
      </a:lvl6pPr>
      <a:lvl7pPr marL="2971450" indent="-228572" algn="l" defTabSz="914292" rtl="0" eaLnBrk="1" latinLnBrk="0" hangingPunct="1">
        <a:lnSpc>
          <a:spcPct val="90000"/>
        </a:lnSpc>
        <a:spcBef>
          <a:spcPts val="501"/>
        </a:spcBef>
        <a:buFont typeface="Arial" panose="020B0604020202020204" pitchFamily="34" charset="0"/>
        <a:buChar char="•"/>
        <a:defRPr sz="1801" kern="1200">
          <a:solidFill>
            <a:schemeClr val="tx1"/>
          </a:solidFill>
          <a:latin typeface="+mn-lt"/>
          <a:ea typeface="+mn-ea"/>
          <a:cs typeface="+mn-cs"/>
        </a:defRPr>
      </a:lvl7pPr>
      <a:lvl8pPr marL="3428595" indent="-228572" algn="l" defTabSz="914292" rtl="0" eaLnBrk="1" latinLnBrk="0" hangingPunct="1">
        <a:lnSpc>
          <a:spcPct val="90000"/>
        </a:lnSpc>
        <a:spcBef>
          <a:spcPts val="501"/>
        </a:spcBef>
        <a:buFont typeface="Arial" panose="020B0604020202020204" pitchFamily="34" charset="0"/>
        <a:buChar char="•"/>
        <a:defRPr sz="1801" kern="1200">
          <a:solidFill>
            <a:schemeClr val="tx1"/>
          </a:solidFill>
          <a:latin typeface="+mn-lt"/>
          <a:ea typeface="+mn-ea"/>
          <a:cs typeface="+mn-cs"/>
        </a:defRPr>
      </a:lvl8pPr>
      <a:lvl9pPr marL="3885744" indent="-228572" algn="l" defTabSz="914292" rtl="0" eaLnBrk="1" latinLnBrk="0" hangingPunct="1">
        <a:lnSpc>
          <a:spcPct val="90000"/>
        </a:lnSpc>
        <a:spcBef>
          <a:spcPts val="501"/>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292" rtl="0" eaLnBrk="1" latinLnBrk="0" hangingPunct="1">
        <a:defRPr sz="1801" kern="1200">
          <a:solidFill>
            <a:schemeClr val="tx1"/>
          </a:solidFill>
          <a:latin typeface="+mn-lt"/>
          <a:ea typeface="+mn-ea"/>
          <a:cs typeface="+mn-cs"/>
        </a:defRPr>
      </a:lvl1pPr>
      <a:lvl2pPr marL="457145" algn="l" defTabSz="914292" rtl="0" eaLnBrk="1" latinLnBrk="0" hangingPunct="1">
        <a:defRPr sz="1801" kern="1200">
          <a:solidFill>
            <a:schemeClr val="tx1"/>
          </a:solidFill>
          <a:latin typeface="+mn-lt"/>
          <a:ea typeface="+mn-ea"/>
          <a:cs typeface="+mn-cs"/>
        </a:defRPr>
      </a:lvl2pPr>
      <a:lvl3pPr marL="914292" algn="l" defTabSz="914292" rtl="0" eaLnBrk="1" latinLnBrk="0" hangingPunct="1">
        <a:defRPr sz="1801" kern="1200">
          <a:solidFill>
            <a:schemeClr val="tx1"/>
          </a:solidFill>
          <a:latin typeface="+mn-lt"/>
          <a:ea typeface="+mn-ea"/>
          <a:cs typeface="+mn-cs"/>
        </a:defRPr>
      </a:lvl3pPr>
      <a:lvl4pPr marL="1371439" algn="l" defTabSz="914292" rtl="0" eaLnBrk="1" latinLnBrk="0" hangingPunct="1">
        <a:defRPr sz="1801" kern="1200">
          <a:solidFill>
            <a:schemeClr val="tx1"/>
          </a:solidFill>
          <a:latin typeface="+mn-lt"/>
          <a:ea typeface="+mn-ea"/>
          <a:cs typeface="+mn-cs"/>
        </a:defRPr>
      </a:lvl4pPr>
      <a:lvl5pPr marL="1828585" algn="l" defTabSz="914292" rtl="0" eaLnBrk="1" latinLnBrk="0" hangingPunct="1">
        <a:defRPr sz="1801" kern="1200">
          <a:solidFill>
            <a:schemeClr val="tx1"/>
          </a:solidFill>
          <a:latin typeface="+mn-lt"/>
          <a:ea typeface="+mn-ea"/>
          <a:cs typeface="+mn-cs"/>
        </a:defRPr>
      </a:lvl5pPr>
      <a:lvl6pPr marL="2285731" algn="l" defTabSz="914292" rtl="0" eaLnBrk="1" latinLnBrk="0" hangingPunct="1">
        <a:defRPr sz="1801" kern="1200">
          <a:solidFill>
            <a:schemeClr val="tx1"/>
          </a:solidFill>
          <a:latin typeface="+mn-lt"/>
          <a:ea typeface="+mn-ea"/>
          <a:cs typeface="+mn-cs"/>
        </a:defRPr>
      </a:lvl6pPr>
      <a:lvl7pPr marL="2742877" algn="l" defTabSz="914292" rtl="0" eaLnBrk="1" latinLnBrk="0" hangingPunct="1">
        <a:defRPr sz="1801" kern="1200">
          <a:solidFill>
            <a:schemeClr val="tx1"/>
          </a:solidFill>
          <a:latin typeface="+mn-lt"/>
          <a:ea typeface="+mn-ea"/>
          <a:cs typeface="+mn-cs"/>
        </a:defRPr>
      </a:lvl7pPr>
      <a:lvl8pPr marL="3200022" algn="l" defTabSz="914292" rtl="0" eaLnBrk="1" latinLnBrk="0" hangingPunct="1">
        <a:defRPr sz="1801" kern="1200">
          <a:solidFill>
            <a:schemeClr val="tx1"/>
          </a:solidFill>
          <a:latin typeface="+mn-lt"/>
          <a:ea typeface="+mn-ea"/>
          <a:cs typeface="+mn-cs"/>
        </a:defRPr>
      </a:lvl8pPr>
      <a:lvl9pPr marL="3657167" algn="l" defTabSz="914292" rtl="0" eaLnBrk="1" latinLnBrk="0" hangingPunct="1">
        <a:defRPr sz="180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p15:clr>
            <a:srgbClr val="F26B43"/>
          </p15:clr>
        </p15:guide>
        <p15:guide id="2" pos="7680">
          <p15:clr>
            <a:srgbClr val="F26B43"/>
          </p15:clr>
        </p15:guide>
        <p15:guide id="3" orient="horz" pos="578">
          <p15:clr>
            <a:srgbClr val="F26B43"/>
          </p15:clr>
        </p15:guide>
        <p15:guide id="4" pos="14779">
          <p15:clr>
            <a:srgbClr val="F26B43"/>
          </p15:clr>
        </p15:guide>
        <p15:guide id="5" orient="horz" pos="1735">
          <p15:clr>
            <a:srgbClr val="F26B43"/>
          </p15:clr>
        </p15:guide>
        <p15:guide id="6" orient="horz" pos="2324">
          <p15:clr>
            <a:srgbClr val="F26B43"/>
          </p15:clr>
        </p15:guide>
        <p15:guide id="7" pos="581">
          <p15:clr>
            <a:srgbClr val="F26B43"/>
          </p15:clr>
        </p15:guide>
        <p15:guide id="8" orient="horz" pos="8062">
          <p15:clr>
            <a:srgbClr val="F26B43"/>
          </p15:clr>
        </p15:guide>
        <p15:guide id="9" pos="7975">
          <p15:clr>
            <a:srgbClr val="F26B43"/>
          </p15:clr>
        </p15:guide>
        <p15:guide id="10" pos="7385">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8.jp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www.schulentwicklung.nrw.de/referenzrahmen"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hyperlink" Target="mailto:referenzrahmen-nrw@qua-lis.nrw.d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6533C2EA-2B3D-E87A-E107-15B8C47011CC}"/>
              </a:ext>
              <a:ext uri="{C183D7F6-B498-43B3-948B-1728B52AA6E4}">
                <adec:decorative xmlns:adec="http://schemas.microsoft.com/office/drawing/2017/decorative" val="1"/>
              </a:ext>
            </a:extLst>
          </p:cNvPr>
          <p:cNvSpPr/>
          <p:nvPr/>
        </p:nvSpPr>
        <p:spPr>
          <a:xfrm>
            <a:off x="418237" y="4184790"/>
            <a:ext cx="10211663" cy="16295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de-DE" sz="3200" dirty="0">
                <a:solidFill>
                  <a:schemeClr val="bg1"/>
                </a:solidFill>
                <a:latin typeface="+mj-lt"/>
                <a:ea typeface="Open Sans ExtraBold" pitchFamily="2" charset="0"/>
                <a:cs typeface="Open Sans ExtraBold" pitchFamily="2" charset="0"/>
              </a:rPr>
              <a:t>   </a:t>
            </a:r>
            <a:r>
              <a:rPr lang="de-DE" sz="3600" dirty="0">
                <a:solidFill>
                  <a:schemeClr val="bg1"/>
                </a:solidFill>
                <a:latin typeface="+mj-lt"/>
                <a:ea typeface="Open Sans ExtraBold" pitchFamily="2" charset="0"/>
                <a:cs typeface="Open Sans ExtraBold" pitchFamily="2" charset="0"/>
              </a:rPr>
              <a:t>Das Online-Unterstützungsportal </a:t>
            </a:r>
          </a:p>
          <a:p>
            <a:pPr marL="0" marR="0" lvl="0" indent="0" defTabSz="914400" rtl="0" eaLnBrk="1" fontAlgn="auto" latinLnBrk="0" hangingPunct="1">
              <a:lnSpc>
                <a:spcPct val="100000"/>
              </a:lnSpc>
              <a:spcBef>
                <a:spcPts val="0"/>
              </a:spcBef>
              <a:spcAft>
                <a:spcPts val="0"/>
              </a:spcAft>
              <a:buClrTx/>
              <a:buSzTx/>
              <a:buFontTx/>
              <a:buNone/>
              <a:tabLst/>
              <a:defRPr/>
            </a:pPr>
            <a:r>
              <a:rPr lang="de-DE" sz="3600" dirty="0">
                <a:solidFill>
                  <a:schemeClr val="bg1"/>
                </a:solidFill>
                <a:latin typeface="+mj-lt"/>
                <a:ea typeface="Open Sans ExtraBold" pitchFamily="2" charset="0"/>
                <a:cs typeface="Open Sans ExtraBold" pitchFamily="2" charset="0"/>
              </a:rPr>
              <a:t>   zum Referenzrahmen Schulqualität NRW</a:t>
            </a:r>
          </a:p>
        </p:txBody>
      </p:sp>
      <p:sp>
        <p:nvSpPr>
          <p:cNvPr id="8" name="Rechteck 7">
            <a:extLst>
              <a:ext uri="{FF2B5EF4-FFF2-40B4-BE49-F238E27FC236}">
                <a16:creationId xmlns:a16="http://schemas.microsoft.com/office/drawing/2014/main" id="{2CAFC334-2A5C-AD57-1D16-6A2430E0FB74}"/>
              </a:ext>
              <a:ext uri="{C183D7F6-B498-43B3-948B-1728B52AA6E4}">
                <adec:decorative xmlns:adec="http://schemas.microsoft.com/office/drawing/2017/decorative" val="1"/>
              </a:ext>
            </a:extLst>
          </p:cNvPr>
          <p:cNvSpPr/>
          <p:nvPr/>
        </p:nvSpPr>
        <p:spPr>
          <a:xfrm>
            <a:off x="551587" y="2095500"/>
            <a:ext cx="9116775" cy="211553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a:ln>
                <a:noFill/>
              </a:ln>
              <a:solidFill>
                <a:srgbClr val="FFFFFF"/>
              </a:solidFill>
              <a:effectLst/>
              <a:uLnTx/>
              <a:uFillTx/>
              <a:latin typeface="Open Sans"/>
              <a:ea typeface="+mn-ea"/>
              <a:cs typeface="+mn-cs"/>
            </a:endParaRPr>
          </a:p>
        </p:txBody>
      </p:sp>
      <p:sp>
        <p:nvSpPr>
          <p:cNvPr id="3" name="Titel 2">
            <a:extLst>
              <a:ext uri="{FF2B5EF4-FFF2-40B4-BE49-F238E27FC236}">
                <a16:creationId xmlns:a16="http://schemas.microsoft.com/office/drawing/2014/main" id="{F78ADAE5-BD5A-818E-C574-74CE99D5A7CE}"/>
              </a:ext>
            </a:extLst>
          </p:cNvPr>
          <p:cNvSpPr>
            <a:spLocks noGrp="1"/>
          </p:cNvSpPr>
          <p:nvPr>
            <p:ph type="title"/>
          </p:nvPr>
        </p:nvSpPr>
        <p:spPr>
          <a:xfrm>
            <a:off x="783859" y="3185114"/>
            <a:ext cx="9670917" cy="1025922"/>
          </a:xfrm>
        </p:spPr>
        <p:txBody>
          <a:bodyPr/>
          <a:lstStyle/>
          <a:p>
            <a:r>
              <a:rPr lang="de-DE" sz="3600" dirty="0">
                <a:solidFill>
                  <a:schemeClr val="bg1"/>
                </a:solidFill>
              </a:rPr>
              <a:t>Der Referenzrahmen Schulqualität NRW </a:t>
            </a:r>
            <a:br>
              <a:rPr lang="de-DE" sz="3600" dirty="0">
                <a:solidFill>
                  <a:schemeClr val="bg1"/>
                </a:solidFill>
              </a:rPr>
            </a:br>
            <a:r>
              <a:rPr lang="de-DE" sz="3600" dirty="0">
                <a:solidFill>
                  <a:schemeClr val="bg1"/>
                </a:solidFill>
              </a:rPr>
              <a:t>als Instrument der Schulentwicklung</a:t>
            </a:r>
          </a:p>
        </p:txBody>
      </p:sp>
      <p:sp>
        <p:nvSpPr>
          <p:cNvPr id="4" name="Textplatzhalter 3">
            <a:extLst>
              <a:ext uri="{FF2B5EF4-FFF2-40B4-BE49-F238E27FC236}">
                <a16:creationId xmlns:a16="http://schemas.microsoft.com/office/drawing/2014/main" id="{F6157AD3-B2B7-2B3C-A5A4-23B7F4D512F1}"/>
              </a:ext>
            </a:extLst>
          </p:cNvPr>
          <p:cNvSpPr>
            <a:spLocks noGrp="1"/>
          </p:cNvSpPr>
          <p:nvPr>
            <p:ph idx="1"/>
          </p:nvPr>
        </p:nvSpPr>
        <p:spPr>
          <a:xfrm>
            <a:off x="8858250" y="5942665"/>
            <a:ext cx="6667500" cy="448622"/>
          </a:xfrm>
        </p:spPr>
        <p:txBody>
          <a:bodyPr wrap="square" lIns="108000" tIns="108000" rIns="108000" bIns="108000">
            <a:spAutoFit/>
          </a:bodyPr>
          <a:lstStyle/>
          <a:p>
            <a:pPr marL="457147" lvl="1" indent="0">
              <a:lnSpc>
                <a:spcPct val="107000"/>
              </a:lnSpc>
              <a:buNone/>
            </a:pPr>
            <a:r>
              <a:rPr lang="de-DE" sz="1400" dirty="0"/>
              <a:t>QUA-LiS NRW, Mai 2026</a:t>
            </a:r>
          </a:p>
        </p:txBody>
      </p:sp>
    </p:spTree>
    <p:extLst>
      <p:ext uri="{BB962C8B-B14F-4D97-AF65-F5344CB8AC3E}">
        <p14:creationId xmlns:p14="http://schemas.microsoft.com/office/powerpoint/2010/main" val="16925583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3C8DF-58F9-837F-F50D-1262456D06C5}"/>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8075E967-C945-A1F6-8C6B-94AC2EA570C8}"/>
              </a:ext>
            </a:extLst>
          </p:cNvPr>
          <p:cNvSpPr>
            <a:spLocks noGrp="1"/>
          </p:cNvSpPr>
          <p:nvPr>
            <p:ph type="title"/>
          </p:nvPr>
        </p:nvSpPr>
        <p:spPr/>
        <p:txBody>
          <a:bodyPr/>
          <a:lstStyle/>
          <a:p>
            <a:r>
              <a:rPr lang="de-DE" dirty="0">
                <a:solidFill>
                  <a:schemeClr val="tx2"/>
                </a:solidFill>
                <a:latin typeface="Open Sans" pitchFamily="2" charset="0"/>
                <a:ea typeface="Open Sans" pitchFamily="2" charset="0"/>
                <a:cs typeface="Open Sans" pitchFamily="2" charset="0"/>
              </a:rPr>
              <a:t>Funktionen des Referenzrahmens </a:t>
            </a:r>
            <a:br>
              <a:rPr lang="de-DE" dirty="0">
                <a:solidFill>
                  <a:schemeClr val="tx2"/>
                </a:solidFill>
                <a:latin typeface="Open Sans" pitchFamily="2" charset="0"/>
                <a:ea typeface="Open Sans" pitchFamily="2" charset="0"/>
                <a:cs typeface="Open Sans" pitchFamily="2" charset="0"/>
              </a:rPr>
            </a:br>
            <a:r>
              <a:rPr lang="de-DE" dirty="0">
                <a:solidFill>
                  <a:schemeClr val="tx2"/>
                </a:solidFill>
                <a:latin typeface="Open Sans" pitchFamily="2" charset="0"/>
                <a:ea typeface="Open Sans" pitchFamily="2" charset="0"/>
                <a:cs typeface="Open Sans" pitchFamily="2" charset="0"/>
              </a:rPr>
              <a:t>Schulqualität NRW</a:t>
            </a:r>
          </a:p>
        </p:txBody>
      </p:sp>
      <p:sp>
        <p:nvSpPr>
          <p:cNvPr id="3" name="Inhaltsplatzhalter 2">
            <a:extLst>
              <a:ext uri="{FF2B5EF4-FFF2-40B4-BE49-F238E27FC236}">
                <a16:creationId xmlns:a16="http://schemas.microsoft.com/office/drawing/2014/main" id="{D0E6B0AA-64FC-2185-E23B-2C4CD2C6687B}"/>
              </a:ext>
            </a:extLst>
          </p:cNvPr>
          <p:cNvSpPr>
            <a:spLocks noGrp="1"/>
          </p:cNvSpPr>
          <p:nvPr>
            <p:ph idx="1"/>
          </p:nvPr>
        </p:nvSpPr>
        <p:spPr>
          <a:xfrm>
            <a:off x="330201" y="1578400"/>
            <a:ext cx="6127749" cy="5143075"/>
          </a:xfrm>
        </p:spPr>
        <p:txBody>
          <a:bodyPr>
            <a:noAutofit/>
          </a:bodyPr>
          <a:lstStyle/>
          <a:p>
            <a:pPr lvl="0">
              <a:lnSpc>
                <a:spcPct val="100000"/>
              </a:lnSpc>
              <a:spcBef>
                <a:spcPct val="110000"/>
              </a:spcBef>
              <a:buClr>
                <a:srgbClr val="4D5666"/>
              </a:buClr>
              <a:buSzPct val="85000"/>
              <a:buFont typeface="Arial" panose="020B0604020202020204" pitchFamily="34" charset="0"/>
              <a:buChar char="•"/>
            </a:pPr>
            <a:r>
              <a:rPr lang="de-DE" altLang="de-DE" sz="2000" dirty="0">
                <a:solidFill>
                  <a:prstClr val="black">
                    <a:lumMod val="75000"/>
                    <a:lumOff val="25000"/>
                  </a:prstClr>
                </a:solidFill>
                <a:latin typeface="Open Sans" pitchFamily="2" charset="0"/>
                <a:ea typeface="Open Sans" pitchFamily="2" charset="0"/>
                <a:cs typeface="Open Sans" pitchFamily="2" charset="0"/>
              </a:rPr>
              <a:t>Der Referenzrahmen legt dar, </a:t>
            </a:r>
            <a:r>
              <a:rPr lang="de-DE" altLang="de-DE" sz="2000" b="1" dirty="0">
                <a:solidFill>
                  <a:prstClr val="black">
                    <a:lumMod val="75000"/>
                    <a:lumOff val="25000"/>
                  </a:prstClr>
                </a:solidFill>
                <a:latin typeface="Open Sans" pitchFamily="2" charset="0"/>
                <a:ea typeface="Open Sans" pitchFamily="2" charset="0"/>
                <a:cs typeface="Open Sans" pitchFamily="2" charset="0"/>
              </a:rPr>
              <a:t>was unter Schulqualität verstanden wird</a:t>
            </a:r>
            <a:r>
              <a:rPr lang="de-DE" altLang="de-DE" sz="2000" dirty="0">
                <a:solidFill>
                  <a:prstClr val="black">
                    <a:lumMod val="75000"/>
                    <a:lumOff val="25000"/>
                  </a:prstClr>
                </a:solidFill>
                <a:latin typeface="Open Sans" pitchFamily="2" charset="0"/>
                <a:ea typeface="Open Sans" pitchFamily="2" charset="0"/>
                <a:cs typeface="Open Sans" pitchFamily="2" charset="0"/>
              </a:rPr>
              <a:t>. </a:t>
            </a:r>
          </a:p>
          <a:p>
            <a:pPr lvl="0">
              <a:lnSpc>
                <a:spcPct val="100000"/>
              </a:lnSpc>
              <a:spcBef>
                <a:spcPct val="110000"/>
              </a:spcBef>
              <a:buClr>
                <a:srgbClr val="4D5666"/>
              </a:buClr>
              <a:buSzPct val="85000"/>
              <a:buFont typeface="Arial" panose="020B0604020202020204" pitchFamily="34" charset="0"/>
              <a:buChar char="•"/>
            </a:pPr>
            <a:r>
              <a:rPr lang="de-DE" altLang="de-DE" sz="2000" dirty="0">
                <a:solidFill>
                  <a:prstClr val="black">
                    <a:lumMod val="75000"/>
                    <a:lumOff val="25000"/>
                  </a:prstClr>
                </a:solidFill>
                <a:latin typeface="Open Sans" pitchFamily="2" charset="0"/>
                <a:ea typeface="Open Sans" pitchFamily="2" charset="0"/>
                <a:cs typeface="Open Sans" pitchFamily="2" charset="0"/>
              </a:rPr>
              <a:t>Der Referenzrahmen ist ein </a:t>
            </a:r>
            <a:r>
              <a:rPr lang="de-DE" altLang="de-DE" sz="2000" b="1" dirty="0">
                <a:solidFill>
                  <a:prstClr val="black">
                    <a:lumMod val="75000"/>
                    <a:lumOff val="25000"/>
                  </a:prstClr>
                </a:solidFill>
                <a:latin typeface="Open Sans" pitchFamily="2" charset="0"/>
                <a:ea typeface="Open Sans" pitchFamily="2" charset="0"/>
                <a:cs typeface="Open Sans" pitchFamily="2" charset="0"/>
              </a:rPr>
              <a:t>entwicklungsoffenes Konzept</a:t>
            </a:r>
            <a:r>
              <a:rPr lang="de-DE" altLang="de-DE" sz="2000" dirty="0">
                <a:solidFill>
                  <a:prstClr val="black">
                    <a:lumMod val="75000"/>
                    <a:lumOff val="25000"/>
                  </a:prstClr>
                </a:solidFill>
                <a:latin typeface="Open Sans" pitchFamily="2" charset="0"/>
                <a:ea typeface="Open Sans" pitchFamily="2" charset="0"/>
                <a:cs typeface="Open Sans" pitchFamily="2" charset="0"/>
              </a:rPr>
              <a:t>, das ermöglicht, bildungspolitische Entwicklungen ebenso zu integrieren wie aktuelle Erkenntnisse der empirischen Bildungsforschung.</a:t>
            </a:r>
          </a:p>
          <a:p>
            <a:pPr lvl="0">
              <a:lnSpc>
                <a:spcPct val="100000"/>
              </a:lnSpc>
              <a:spcBef>
                <a:spcPct val="110000"/>
              </a:spcBef>
              <a:buClr>
                <a:srgbClr val="4D5666"/>
              </a:buClr>
              <a:buSzPct val="85000"/>
              <a:buFont typeface="Arial" panose="020B0604020202020204" pitchFamily="34" charset="0"/>
              <a:buChar char="•"/>
            </a:pPr>
            <a:r>
              <a:rPr lang="de-DE" altLang="de-DE" sz="2000" dirty="0">
                <a:solidFill>
                  <a:prstClr val="black">
                    <a:lumMod val="75000"/>
                    <a:lumOff val="25000"/>
                  </a:prstClr>
                </a:solidFill>
                <a:latin typeface="Open Sans" pitchFamily="2" charset="0"/>
                <a:ea typeface="Open Sans" pitchFamily="2" charset="0"/>
                <a:cs typeface="Open Sans" pitchFamily="2" charset="0"/>
              </a:rPr>
              <a:t>Der Referenzrahmen spiegelt im gesamten Themenspektrum schulischer Prozesse </a:t>
            </a:r>
            <a:r>
              <a:rPr lang="de-DE" altLang="de-DE" sz="2000" b="1" dirty="0">
                <a:solidFill>
                  <a:prstClr val="black">
                    <a:lumMod val="75000"/>
                    <a:lumOff val="25000"/>
                  </a:prstClr>
                </a:solidFill>
                <a:latin typeface="Open Sans" pitchFamily="2" charset="0"/>
                <a:ea typeface="Open Sans" pitchFamily="2" charset="0"/>
                <a:cs typeface="Open Sans" pitchFamily="2" charset="0"/>
              </a:rPr>
              <a:t>formulierte Erwartungen</a:t>
            </a:r>
            <a:r>
              <a:rPr lang="de-DE" altLang="de-DE" sz="2000" dirty="0">
                <a:solidFill>
                  <a:prstClr val="black">
                    <a:lumMod val="75000"/>
                    <a:lumOff val="25000"/>
                  </a:prstClr>
                </a:solidFill>
                <a:latin typeface="Open Sans" pitchFamily="2" charset="0"/>
                <a:ea typeface="Open Sans" pitchFamily="2" charset="0"/>
                <a:cs typeface="Open Sans" pitchFamily="2" charset="0"/>
              </a:rPr>
              <a:t> an die an Schule beteiligten Akteurinnen und Akteure und kann als </a:t>
            </a:r>
            <a:r>
              <a:rPr lang="de-DE" altLang="de-DE" sz="2000" b="1" dirty="0">
                <a:solidFill>
                  <a:prstClr val="black">
                    <a:lumMod val="75000"/>
                    <a:lumOff val="25000"/>
                  </a:prstClr>
                </a:solidFill>
                <a:latin typeface="Open Sans" pitchFamily="2" charset="0"/>
                <a:ea typeface="Open Sans" pitchFamily="2" charset="0"/>
                <a:cs typeface="Open Sans" pitchFamily="2" charset="0"/>
              </a:rPr>
              <a:t>Unterstützungsinstrument für die innere Schulentwicklung</a:t>
            </a:r>
            <a:r>
              <a:rPr lang="de-DE" altLang="de-DE" sz="2000" dirty="0">
                <a:solidFill>
                  <a:prstClr val="black">
                    <a:lumMod val="75000"/>
                    <a:lumOff val="25000"/>
                  </a:prstClr>
                </a:solidFill>
                <a:latin typeface="Open Sans" pitchFamily="2" charset="0"/>
                <a:ea typeface="Open Sans" pitchFamily="2" charset="0"/>
                <a:cs typeface="Open Sans" pitchFamily="2" charset="0"/>
              </a:rPr>
              <a:t> genutzt werden.</a:t>
            </a:r>
          </a:p>
        </p:txBody>
      </p:sp>
      <p:sp>
        <p:nvSpPr>
          <p:cNvPr id="6" name="Foliennummernplatzhalter 5">
            <a:extLst>
              <a:ext uri="{FF2B5EF4-FFF2-40B4-BE49-F238E27FC236}">
                <a16:creationId xmlns:a16="http://schemas.microsoft.com/office/drawing/2014/main" id="{DCA5ED5B-FC01-8A4B-C327-2B8C118307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10</a:t>
            </a:fld>
            <a:endParaRPr lang="de-DE" dirty="0"/>
          </a:p>
        </p:txBody>
      </p:sp>
      <p:pic>
        <p:nvPicPr>
          <p:cNvPr id="2" name="Grafik 1">
            <a:extLst>
              <a:ext uri="{FF2B5EF4-FFF2-40B4-BE49-F238E27FC236}">
                <a16:creationId xmlns:a16="http://schemas.microsoft.com/office/drawing/2014/main" id="{3B2FCFBA-8CBA-25BE-3964-D490811AF6DC}"/>
              </a:ext>
            </a:extLst>
          </p:cNvPr>
          <p:cNvPicPr>
            <a:picLocks noChangeAspect="1"/>
          </p:cNvPicPr>
          <p:nvPr/>
        </p:nvPicPr>
        <p:blipFill>
          <a:blip r:embed="rId3"/>
          <a:stretch>
            <a:fillRect/>
          </a:stretch>
        </p:blipFill>
        <p:spPr>
          <a:xfrm>
            <a:off x="6873363" y="2259106"/>
            <a:ext cx="4802024" cy="3195108"/>
          </a:xfrm>
          <a:prstGeom prst="rect">
            <a:avLst/>
          </a:prstGeom>
        </p:spPr>
      </p:pic>
    </p:spTree>
    <p:extLst>
      <p:ext uri="{BB962C8B-B14F-4D97-AF65-F5344CB8AC3E}">
        <p14:creationId xmlns:p14="http://schemas.microsoft.com/office/powerpoint/2010/main" val="42059713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CF6E70-7A9D-D122-E616-F3510ACD5CE7}"/>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10E1AA35-A9A6-D89A-B274-317B5A4487D3}"/>
              </a:ext>
            </a:extLst>
          </p:cNvPr>
          <p:cNvSpPr>
            <a:spLocks noGrp="1"/>
          </p:cNvSpPr>
          <p:nvPr>
            <p:ph type="title"/>
          </p:nvPr>
        </p:nvSpPr>
        <p:spPr/>
        <p:txBody>
          <a:bodyPr/>
          <a:lstStyle/>
          <a:p>
            <a:r>
              <a:rPr lang="de-DE" dirty="0">
                <a:solidFill>
                  <a:schemeClr val="tx2"/>
                </a:solidFill>
                <a:latin typeface="Open Sans" pitchFamily="2" charset="0"/>
                <a:ea typeface="Open Sans" pitchFamily="2" charset="0"/>
                <a:cs typeface="Open Sans" pitchFamily="2" charset="0"/>
              </a:rPr>
              <a:t>Struktur des Referenzrahmens </a:t>
            </a:r>
            <a:br>
              <a:rPr lang="de-DE" dirty="0">
                <a:solidFill>
                  <a:schemeClr val="tx2"/>
                </a:solidFill>
                <a:latin typeface="Open Sans" pitchFamily="2" charset="0"/>
                <a:ea typeface="Open Sans" pitchFamily="2" charset="0"/>
                <a:cs typeface="Open Sans" pitchFamily="2" charset="0"/>
              </a:rPr>
            </a:br>
            <a:r>
              <a:rPr lang="de-DE" dirty="0">
                <a:solidFill>
                  <a:schemeClr val="tx2"/>
                </a:solidFill>
                <a:latin typeface="Open Sans" pitchFamily="2" charset="0"/>
                <a:ea typeface="Open Sans" pitchFamily="2" charset="0"/>
                <a:cs typeface="Open Sans" pitchFamily="2" charset="0"/>
              </a:rPr>
              <a:t>Schulqualität NRW</a:t>
            </a:r>
          </a:p>
        </p:txBody>
      </p:sp>
      <p:sp>
        <p:nvSpPr>
          <p:cNvPr id="6" name="Foliennummernplatzhalter 5">
            <a:extLst>
              <a:ext uri="{FF2B5EF4-FFF2-40B4-BE49-F238E27FC236}">
                <a16:creationId xmlns:a16="http://schemas.microsoft.com/office/drawing/2014/main" id="{8588BF51-DCBC-B481-80D2-F5B45258578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11</a:t>
            </a:fld>
            <a:endParaRPr lang="de-DE" dirty="0"/>
          </a:p>
        </p:txBody>
      </p:sp>
      <p:pic>
        <p:nvPicPr>
          <p:cNvPr id="20" name="Inhaltsplatzhalter 6">
            <a:extLst>
              <a:ext uri="{FF2B5EF4-FFF2-40B4-BE49-F238E27FC236}">
                <a16:creationId xmlns:a16="http://schemas.microsoft.com/office/drawing/2014/main" id="{2319F933-9F66-738E-817C-6F5B88CBAA9B}"/>
              </a:ext>
            </a:extLst>
          </p:cNvPr>
          <p:cNvPicPr>
            <a:picLocks noGrp="1" noChangeAspect="1"/>
          </p:cNvPicPr>
          <p:nvPr>
            <p:ph idx="1"/>
          </p:nvPr>
        </p:nvPicPr>
        <p:blipFill>
          <a:blip r:embed="rId3"/>
          <a:srcRect t="5960"/>
          <a:stretch/>
        </p:blipFill>
        <p:spPr>
          <a:xfrm>
            <a:off x="2139578" y="1600237"/>
            <a:ext cx="7210900" cy="4609932"/>
          </a:xfrm>
          <a:prstGeom prst="rect">
            <a:avLst/>
          </a:prstGeom>
          <a:solidFill>
            <a:schemeClr val="bg1"/>
          </a:solidFill>
          <a:ln>
            <a:solidFill>
              <a:schemeClr val="bg1"/>
            </a:solidFill>
          </a:ln>
        </p:spPr>
      </p:pic>
      <p:sp>
        <p:nvSpPr>
          <p:cNvPr id="23" name="Rechteck: abgerundete Ecken 8">
            <a:extLst>
              <a:ext uri="{FF2B5EF4-FFF2-40B4-BE49-F238E27FC236}">
                <a16:creationId xmlns:a16="http://schemas.microsoft.com/office/drawing/2014/main" id="{9C4F8D2E-F465-DC72-89F7-22E8E90322C7}"/>
              </a:ext>
            </a:extLst>
          </p:cNvPr>
          <p:cNvSpPr/>
          <p:nvPr/>
        </p:nvSpPr>
        <p:spPr>
          <a:xfrm>
            <a:off x="2139578" y="1625636"/>
            <a:ext cx="1160078" cy="4584533"/>
          </a:xfrm>
          <a:prstGeom prst="roundRect">
            <a:avLst/>
          </a:prstGeom>
          <a:noFill/>
          <a:ln w="28575">
            <a:solidFill>
              <a:srgbClr val="8E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Textfeld 23">
            <a:extLst>
              <a:ext uri="{FF2B5EF4-FFF2-40B4-BE49-F238E27FC236}">
                <a16:creationId xmlns:a16="http://schemas.microsoft.com/office/drawing/2014/main" id="{EF51E362-2ECA-F731-A2C0-62288F1187B6}"/>
              </a:ext>
            </a:extLst>
          </p:cNvPr>
          <p:cNvSpPr txBox="1"/>
          <p:nvPr/>
        </p:nvSpPr>
        <p:spPr>
          <a:xfrm>
            <a:off x="2169893" y="5580994"/>
            <a:ext cx="1103608" cy="400110"/>
          </a:xfrm>
          <a:prstGeom prst="rect">
            <a:avLst/>
          </a:prstGeom>
          <a:noFill/>
        </p:spPr>
        <p:txBody>
          <a:bodyPr wrap="square">
            <a:spAutoFit/>
          </a:bodyPr>
          <a:lstStyle/>
          <a:p>
            <a:r>
              <a:rPr lang="de-DE" sz="2000" b="1" dirty="0">
                <a:solidFill>
                  <a:srgbClr val="8E0000"/>
                </a:solidFill>
              </a:rPr>
              <a:t>OUTPUT</a:t>
            </a:r>
          </a:p>
        </p:txBody>
      </p:sp>
      <p:sp>
        <p:nvSpPr>
          <p:cNvPr id="25" name="Textfeld 24">
            <a:extLst>
              <a:ext uri="{FF2B5EF4-FFF2-40B4-BE49-F238E27FC236}">
                <a16:creationId xmlns:a16="http://schemas.microsoft.com/office/drawing/2014/main" id="{9CC0320F-9CCF-EB2D-45E0-81B0F67DE3FD}"/>
              </a:ext>
            </a:extLst>
          </p:cNvPr>
          <p:cNvSpPr txBox="1"/>
          <p:nvPr/>
        </p:nvSpPr>
        <p:spPr>
          <a:xfrm>
            <a:off x="6293224" y="5351929"/>
            <a:ext cx="3057253" cy="858240"/>
          </a:xfrm>
          <a:prstGeom prst="rect">
            <a:avLst/>
          </a:prstGeom>
          <a:solidFill>
            <a:schemeClr val="bg1"/>
          </a:solidFill>
        </p:spPr>
        <p:txBody>
          <a:bodyPr wrap="square" rtlCol="0">
            <a:spAutoFit/>
          </a:bodyPr>
          <a:lstStyle/>
          <a:p>
            <a:endParaRPr lang="de-DE" dirty="0"/>
          </a:p>
        </p:txBody>
      </p:sp>
      <p:sp>
        <p:nvSpPr>
          <p:cNvPr id="26" name="Rechteck: abgerundete Ecken 10">
            <a:extLst>
              <a:ext uri="{FF2B5EF4-FFF2-40B4-BE49-F238E27FC236}">
                <a16:creationId xmlns:a16="http://schemas.microsoft.com/office/drawing/2014/main" id="{DCE8B17C-4794-E18B-0748-ADF3EEF68D88}"/>
              </a:ext>
            </a:extLst>
          </p:cNvPr>
          <p:cNvSpPr/>
          <p:nvPr/>
        </p:nvSpPr>
        <p:spPr>
          <a:xfrm>
            <a:off x="3352800" y="1600236"/>
            <a:ext cx="4742329" cy="4609933"/>
          </a:xfrm>
          <a:prstGeom prst="roundRect">
            <a:avLst/>
          </a:prstGeom>
          <a:noFill/>
          <a:ln w="28575">
            <a:solidFill>
              <a:srgbClr val="8E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Textfeld 27">
            <a:extLst>
              <a:ext uri="{FF2B5EF4-FFF2-40B4-BE49-F238E27FC236}">
                <a16:creationId xmlns:a16="http://schemas.microsoft.com/office/drawing/2014/main" id="{3DDF6230-5E73-2FF7-6562-93A54602F335}"/>
              </a:ext>
            </a:extLst>
          </p:cNvPr>
          <p:cNvSpPr txBox="1"/>
          <p:nvPr/>
        </p:nvSpPr>
        <p:spPr>
          <a:xfrm>
            <a:off x="5290685" y="5580994"/>
            <a:ext cx="1400640" cy="400110"/>
          </a:xfrm>
          <a:prstGeom prst="rect">
            <a:avLst/>
          </a:prstGeom>
          <a:noFill/>
        </p:spPr>
        <p:txBody>
          <a:bodyPr wrap="none" rtlCol="0">
            <a:spAutoFit/>
          </a:bodyPr>
          <a:lstStyle/>
          <a:p>
            <a:r>
              <a:rPr lang="de-DE" sz="2000" b="1" dirty="0">
                <a:solidFill>
                  <a:srgbClr val="8E0000"/>
                </a:solidFill>
              </a:rPr>
              <a:t>PROZESS</a:t>
            </a:r>
          </a:p>
        </p:txBody>
      </p:sp>
      <p:sp>
        <p:nvSpPr>
          <p:cNvPr id="29" name="Textfeld 28">
            <a:extLst>
              <a:ext uri="{FF2B5EF4-FFF2-40B4-BE49-F238E27FC236}">
                <a16:creationId xmlns:a16="http://schemas.microsoft.com/office/drawing/2014/main" id="{8ABFB483-A600-FA56-6F2E-2C901265E5D7}"/>
              </a:ext>
            </a:extLst>
          </p:cNvPr>
          <p:cNvSpPr txBox="1"/>
          <p:nvPr/>
        </p:nvSpPr>
        <p:spPr>
          <a:xfrm>
            <a:off x="8240836" y="5580994"/>
            <a:ext cx="1030342" cy="400110"/>
          </a:xfrm>
          <a:prstGeom prst="rect">
            <a:avLst/>
          </a:prstGeom>
          <a:noFill/>
        </p:spPr>
        <p:txBody>
          <a:bodyPr wrap="square">
            <a:spAutoFit/>
          </a:bodyPr>
          <a:lstStyle/>
          <a:p>
            <a:r>
              <a:rPr lang="de-DE" sz="2000" b="1" dirty="0">
                <a:solidFill>
                  <a:srgbClr val="8E0000"/>
                </a:solidFill>
              </a:rPr>
              <a:t>  INPUT</a:t>
            </a:r>
          </a:p>
        </p:txBody>
      </p:sp>
      <p:sp>
        <p:nvSpPr>
          <p:cNvPr id="30" name="Rechteck: abgerundete Ecken 9">
            <a:extLst>
              <a:ext uri="{FF2B5EF4-FFF2-40B4-BE49-F238E27FC236}">
                <a16:creationId xmlns:a16="http://schemas.microsoft.com/office/drawing/2014/main" id="{4C1DB3AF-854E-8735-C121-A94E6B5695BA}"/>
              </a:ext>
            </a:extLst>
          </p:cNvPr>
          <p:cNvSpPr/>
          <p:nvPr/>
        </p:nvSpPr>
        <p:spPr>
          <a:xfrm>
            <a:off x="8161537" y="1600237"/>
            <a:ext cx="1146814" cy="4609932"/>
          </a:xfrm>
          <a:prstGeom prst="roundRect">
            <a:avLst/>
          </a:prstGeom>
          <a:noFill/>
          <a:ln w="28575">
            <a:solidFill>
              <a:srgbClr val="8E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7460542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500" fill="hold"/>
                                        <p:tgtEl>
                                          <p:spTgt spid="30"/>
                                        </p:tgtEl>
                                        <p:attrNameLst>
                                          <p:attrName>ppt_x</p:attrName>
                                        </p:attrNameLst>
                                      </p:cBhvr>
                                      <p:tavLst>
                                        <p:tav tm="0">
                                          <p:val>
                                            <p:strVal val="#ppt_x"/>
                                          </p:val>
                                        </p:tav>
                                        <p:tav tm="100000">
                                          <p:val>
                                            <p:strVal val="#ppt_x"/>
                                          </p:val>
                                        </p:tav>
                                      </p:tavLst>
                                    </p:anim>
                                    <p:anim calcmode="lin" valueType="num">
                                      <p:cBhvr additive="base">
                                        <p:cTn id="1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additive="base">
                                        <p:cTn id="17" dur="500" fill="hold"/>
                                        <p:tgtEl>
                                          <p:spTgt spid="26"/>
                                        </p:tgtEl>
                                        <p:attrNameLst>
                                          <p:attrName>ppt_x</p:attrName>
                                        </p:attrNameLst>
                                      </p:cBhvr>
                                      <p:tavLst>
                                        <p:tav tm="0">
                                          <p:val>
                                            <p:strVal val="#ppt_x"/>
                                          </p:val>
                                        </p:tav>
                                        <p:tav tm="100000">
                                          <p:val>
                                            <p:strVal val="#ppt_x"/>
                                          </p:val>
                                        </p:tav>
                                      </p:tavLst>
                                    </p:anim>
                                    <p:anim calcmode="lin" valueType="num">
                                      <p:cBhvr additive="base">
                                        <p:cTn id="18" dur="500" fill="hold"/>
                                        <p:tgtEl>
                                          <p:spTgt spid="2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additive="base">
                                        <p:cTn id="21" dur="500" fill="hold"/>
                                        <p:tgtEl>
                                          <p:spTgt spid="28"/>
                                        </p:tgtEl>
                                        <p:attrNameLst>
                                          <p:attrName>ppt_x</p:attrName>
                                        </p:attrNameLst>
                                      </p:cBhvr>
                                      <p:tavLst>
                                        <p:tav tm="0">
                                          <p:val>
                                            <p:strVal val="#ppt_x"/>
                                          </p:val>
                                        </p:tav>
                                        <p:tav tm="100000">
                                          <p:val>
                                            <p:strVal val="#ppt_x"/>
                                          </p:val>
                                        </p:tav>
                                      </p:tavLst>
                                    </p:anim>
                                    <p:anim calcmode="lin" valueType="num">
                                      <p:cBhvr additive="base">
                                        <p:cTn id="2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fill="hold"/>
                                        <p:tgtEl>
                                          <p:spTgt spid="23"/>
                                        </p:tgtEl>
                                        <p:attrNameLst>
                                          <p:attrName>ppt_x</p:attrName>
                                        </p:attrNameLst>
                                      </p:cBhvr>
                                      <p:tavLst>
                                        <p:tav tm="0">
                                          <p:val>
                                            <p:strVal val="#ppt_x"/>
                                          </p:val>
                                        </p:tav>
                                        <p:tav tm="100000">
                                          <p:val>
                                            <p:strVal val="#ppt_x"/>
                                          </p:val>
                                        </p:tav>
                                      </p:tavLst>
                                    </p:anim>
                                    <p:anim calcmode="lin" valueType="num">
                                      <p:cBhvr additive="base">
                                        <p:cTn id="28" dur="500" fill="hold"/>
                                        <p:tgtEl>
                                          <p:spTgt spid="23"/>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500" fill="hold"/>
                                        <p:tgtEl>
                                          <p:spTgt spid="24"/>
                                        </p:tgtEl>
                                        <p:attrNameLst>
                                          <p:attrName>ppt_x</p:attrName>
                                        </p:attrNameLst>
                                      </p:cBhvr>
                                      <p:tavLst>
                                        <p:tav tm="0">
                                          <p:val>
                                            <p:strVal val="#ppt_x"/>
                                          </p:val>
                                        </p:tav>
                                        <p:tav tm="100000">
                                          <p:val>
                                            <p:strVal val="#ppt_x"/>
                                          </p:val>
                                        </p:tav>
                                      </p:tavLst>
                                    </p:anim>
                                    <p:anim calcmode="lin" valueType="num">
                                      <p:cBhvr additive="base">
                                        <p:cTn id="3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P spid="26" grpId="0" animBg="1"/>
      <p:bldP spid="28" grpId="0"/>
      <p:bldP spid="29" grpId="0"/>
      <p:bldP spid="3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ECDAF6-3BE3-935B-CCD2-42F9CB340A90}"/>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41CDFF39-A7C5-2403-5CDB-BC5122B40BBC}"/>
              </a:ext>
            </a:extLst>
          </p:cNvPr>
          <p:cNvSpPr>
            <a:spLocks noGrp="1"/>
          </p:cNvSpPr>
          <p:nvPr>
            <p:ph type="title"/>
          </p:nvPr>
        </p:nvSpPr>
        <p:spPr/>
        <p:txBody>
          <a:bodyPr/>
          <a:lstStyle/>
          <a:p>
            <a:r>
              <a:rPr lang="de-DE" dirty="0">
                <a:solidFill>
                  <a:schemeClr val="tx2"/>
                </a:solidFill>
                <a:latin typeface="Open Sans" pitchFamily="2" charset="0"/>
                <a:ea typeface="Open Sans" pitchFamily="2" charset="0"/>
                <a:cs typeface="Open Sans" pitchFamily="2" charset="0"/>
              </a:rPr>
              <a:t>Struktur des Referenzrahmens </a:t>
            </a:r>
            <a:br>
              <a:rPr lang="de-DE" dirty="0">
                <a:solidFill>
                  <a:schemeClr val="tx2"/>
                </a:solidFill>
                <a:latin typeface="Open Sans" pitchFamily="2" charset="0"/>
                <a:ea typeface="Open Sans" pitchFamily="2" charset="0"/>
                <a:cs typeface="Open Sans" pitchFamily="2" charset="0"/>
              </a:rPr>
            </a:br>
            <a:r>
              <a:rPr lang="de-DE" dirty="0">
                <a:solidFill>
                  <a:schemeClr val="tx2"/>
                </a:solidFill>
                <a:latin typeface="Open Sans" pitchFamily="2" charset="0"/>
                <a:ea typeface="Open Sans" pitchFamily="2" charset="0"/>
                <a:cs typeface="Open Sans" pitchFamily="2" charset="0"/>
              </a:rPr>
              <a:t>Schulqualität NRW</a:t>
            </a:r>
          </a:p>
        </p:txBody>
      </p:sp>
      <p:sp>
        <p:nvSpPr>
          <p:cNvPr id="6" name="Foliennummernplatzhalter 5">
            <a:extLst>
              <a:ext uri="{FF2B5EF4-FFF2-40B4-BE49-F238E27FC236}">
                <a16:creationId xmlns:a16="http://schemas.microsoft.com/office/drawing/2014/main" id="{F1457149-C7F8-9119-B7F0-6E2325CD9CB8}"/>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12</a:t>
            </a:fld>
            <a:endParaRPr lang="de-DE" dirty="0"/>
          </a:p>
        </p:txBody>
      </p:sp>
      <p:pic>
        <p:nvPicPr>
          <p:cNvPr id="5" name="Grafik 4">
            <a:extLst>
              <a:ext uri="{FF2B5EF4-FFF2-40B4-BE49-F238E27FC236}">
                <a16:creationId xmlns:a16="http://schemas.microsoft.com/office/drawing/2014/main" id="{9ECDBDCC-A065-6138-11DE-53CE428CC8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5685" y="1663442"/>
            <a:ext cx="6739702" cy="4533491"/>
          </a:xfrm>
          <a:prstGeom prst="rect">
            <a:avLst/>
          </a:prstGeom>
        </p:spPr>
      </p:pic>
      <p:pic>
        <p:nvPicPr>
          <p:cNvPr id="9" name="Bildplatzhalter 5">
            <a:extLst>
              <a:ext uri="{FF2B5EF4-FFF2-40B4-BE49-F238E27FC236}">
                <a16:creationId xmlns:a16="http://schemas.microsoft.com/office/drawing/2014/main" id="{FA767076-7AD8-290A-EB9A-22740945787F}"/>
              </a:ext>
            </a:extLst>
          </p:cNvPr>
          <p:cNvPicPr>
            <a:picLocks noChangeAspect="1"/>
          </p:cNvPicPr>
          <p:nvPr/>
        </p:nvPicPr>
        <p:blipFill>
          <a:blip r:embed="rId4">
            <a:extLst>
              <a:ext uri="{28A0092B-C50C-407E-A947-70E740481C1C}">
                <a14:useLocalDpi xmlns:a14="http://schemas.microsoft.com/office/drawing/2010/main" val="0"/>
              </a:ext>
            </a:extLst>
          </a:blip>
          <a:srcRect l="13436" r="13436"/>
          <a:stretch>
            <a:fillRect/>
          </a:stretch>
        </p:blipFill>
        <p:spPr>
          <a:xfrm>
            <a:off x="516613" y="2252901"/>
            <a:ext cx="3934363" cy="3579595"/>
          </a:xfrm>
          <a:prstGeom prst="rect">
            <a:avLst/>
          </a:prstGeom>
        </p:spPr>
      </p:pic>
      <p:grpSp>
        <p:nvGrpSpPr>
          <p:cNvPr id="2" name="Group 124" descr="Icon mit drei Pfeilen in einer Reihe, die nach oben rechts zeigt">
            <a:extLst>
              <a:ext uri="{FF2B5EF4-FFF2-40B4-BE49-F238E27FC236}">
                <a16:creationId xmlns:a16="http://schemas.microsoft.com/office/drawing/2014/main" id="{73D0ECC9-81D3-3CD3-4C57-84DF0E99BB76}"/>
              </a:ext>
            </a:extLst>
          </p:cNvPr>
          <p:cNvGrpSpPr/>
          <p:nvPr/>
        </p:nvGrpSpPr>
        <p:grpSpPr>
          <a:xfrm>
            <a:off x="4097982" y="2798142"/>
            <a:ext cx="705988" cy="445240"/>
            <a:chOff x="10701139" y="3929562"/>
            <a:chExt cx="705988" cy="445240"/>
          </a:xfrm>
          <a:solidFill>
            <a:schemeClr val="accent1"/>
          </a:solidFill>
        </p:grpSpPr>
        <p:sp>
          <p:nvSpPr>
            <p:cNvPr id="3" name="Freeform 49">
              <a:extLst>
                <a:ext uri="{FF2B5EF4-FFF2-40B4-BE49-F238E27FC236}">
                  <a16:creationId xmlns:a16="http://schemas.microsoft.com/office/drawing/2014/main" id="{C0526896-7CF5-99D0-B63F-866928DBE86E}"/>
                </a:ext>
              </a:extLst>
            </p:cNvPr>
            <p:cNvSpPr/>
            <p:nvPr/>
          </p:nvSpPr>
          <p:spPr>
            <a:xfrm>
              <a:off x="11160495" y="3929562"/>
              <a:ext cx="246632" cy="220225"/>
            </a:xfrm>
            <a:custGeom>
              <a:avLst/>
              <a:gdLst>
                <a:gd name="connsiteX0" fmla="*/ 70165 w 246632"/>
                <a:gd name="connsiteY0" fmla="*/ 25882 h 220225"/>
                <a:gd name="connsiteX1" fmla="*/ 86823 w 246632"/>
                <a:gd name="connsiteY1" fmla="*/ 58441 h 220225"/>
                <a:gd name="connsiteX2" fmla="*/ 0 w 246632"/>
                <a:gd name="connsiteY2" fmla="*/ 103367 h 220225"/>
                <a:gd name="connsiteX3" fmla="*/ 63351 w 246632"/>
                <a:gd name="connsiteY3" fmla="*/ 121035 h 220225"/>
                <a:gd name="connsiteX4" fmla="*/ 82280 w 246632"/>
                <a:gd name="connsiteY4" fmla="*/ 158137 h 220225"/>
                <a:gd name="connsiteX5" fmla="*/ 59565 w 246632"/>
                <a:gd name="connsiteY5" fmla="*/ 220225 h 220225"/>
                <a:gd name="connsiteX6" fmla="*/ 62846 w 246632"/>
                <a:gd name="connsiteY6" fmla="*/ 218711 h 220225"/>
                <a:gd name="connsiteX7" fmla="*/ 146893 w 246632"/>
                <a:gd name="connsiteY7" fmla="*/ 175299 h 220225"/>
                <a:gd name="connsiteX8" fmla="*/ 163299 w 246632"/>
                <a:gd name="connsiteY8" fmla="*/ 207101 h 220225"/>
                <a:gd name="connsiteX9" fmla="*/ 199391 w 246632"/>
                <a:gd name="connsiteY9" fmla="*/ 198519 h 220225"/>
                <a:gd name="connsiteX10" fmla="*/ 244569 w 246632"/>
                <a:gd name="connsiteY10" fmla="*/ 74089 h 220225"/>
                <a:gd name="connsiteX11" fmla="*/ 225640 w 246632"/>
                <a:gd name="connsiteY11" fmla="*/ 36988 h 220225"/>
                <a:gd name="connsiteX12" fmla="*/ 94900 w 246632"/>
                <a:gd name="connsiteY12" fmla="*/ 1148 h 220225"/>
                <a:gd name="connsiteX13" fmla="*/ 70165 w 246632"/>
                <a:gd name="connsiteY13" fmla="*/ 25882 h 22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25">
                  <a:moveTo>
                    <a:pt x="70165" y="25882"/>
                  </a:moveTo>
                  <a:cubicBezTo>
                    <a:pt x="70923" y="27144"/>
                    <a:pt x="77485" y="40016"/>
                    <a:pt x="86823" y="58441"/>
                  </a:cubicBezTo>
                  <a:lnTo>
                    <a:pt x="0" y="103367"/>
                  </a:lnTo>
                  <a:cubicBezTo>
                    <a:pt x="29782" y="111444"/>
                    <a:pt x="56284" y="119015"/>
                    <a:pt x="63351" y="121035"/>
                  </a:cubicBezTo>
                  <a:cubicBezTo>
                    <a:pt x="80766" y="126083"/>
                    <a:pt x="88338" y="141226"/>
                    <a:pt x="82280" y="158137"/>
                  </a:cubicBezTo>
                  <a:cubicBezTo>
                    <a:pt x="75970" y="175804"/>
                    <a:pt x="67641" y="198772"/>
                    <a:pt x="59565" y="220225"/>
                  </a:cubicBezTo>
                  <a:cubicBezTo>
                    <a:pt x="60574" y="219721"/>
                    <a:pt x="61836" y="219216"/>
                    <a:pt x="62846" y="218711"/>
                  </a:cubicBezTo>
                  <a:cubicBezTo>
                    <a:pt x="77737" y="210887"/>
                    <a:pt x="116858" y="190695"/>
                    <a:pt x="146893" y="175299"/>
                  </a:cubicBezTo>
                  <a:cubicBezTo>
                    <a:pt x="156484" y="193724"/>
                    <a:pt x="163046" y="206596"/>
                    <a:pt x="163299" y="207101"/>
                  </a:cubicBezTo>
                  <a:cubicBezTo>
                    <a:pt x="169104" y="218459"/>
                    <a:pt x="193334" y="216944"/>
                    <a:pt x="199391" y="198519"/>
                  </a:cubicBezTo>
                  <a:cubicBezTo>
                    <a:pt x="199896" y="196500"/>
                    <a:pt x="228921" y="118006"/>
                    <a:pt x="244569" y="74089"/>
                  </a:cubicBezTo>
                  <a:cubicBezTo>
                    <a:pt x="250627" y="57179"/>
                    <a:pt x="243055" y="42035"/>
                    <a:pt x="225640" y="36988"/>
                  </a:cubicBezTo>
                  <a:cubicBezTo>
                    <a:pt x="213273" y="33454"/>
                    <a:pt x="138312" y="12253"/>
                    <a:pt x="94900" y="1148"/>
                  </a:cubicBezTo>
                  <a:cubicBezTo>
                    <a:pt x="78747" y="-4153"/>
                    <a:pt x="61836" y="9729"/>
                    <a:pt x="70165" y="25882"/>
                  </a:cubicBezTo>
                  <a:close/>
                </a:path>
              </a:pathLst>
            </a:custGeom>
            <a:solidFill>
              <a:schemeClr val="tx2"/>
            </a:solid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7" name="Freeform 65">
              <a:extLst>
                <a:ext uri="{FF2B5EF4-FFF2-40B4-BE49-F238E27FC236}">
                  <a16:creationId xmlns:a16="http://schemas.microsoft.com/office/drawing/2014/main" id="{E34383C1-F322-2AC5-9DC7-E0FD7EE616A4}"/>
                </a:ext>
              </a:extLst>
            </p:cNvPr>
            <p:cNvSpPr/>
            <p:nvPr/>
          </p:nvSpPr>
          <p:spPr>
            <a:xfrm>
              <a:off x="10947223" y="4039844"/>
              <a:ext cx="246632" cy="220239"/>
            </a:xfrm>
            <a:custGeom>
              <a:avLst/>
              <a:gdLst>
                <a:gd name="connsiteX0" fmla="*/ 70165 w 246632"/>
                <a:gd name="connsiteY0" fmla="*/ 25896 h 220239"/>
                <a:gd name="connsiteX1" fmla="*/ 86823 w 246632"/>
                <a:gd name="connsiteY1" fmla="*/ 58455 h 220239"/>
                <a:gd name="connsiteX2" fmla="*/ 0 w 246632"/>
                <a:gd name="connsiteY2" fmla="*/ 103381 h 220239"/>
                <a:gd name="connsiteX3" fmla="*/ 63351 w 246632"/>
                <a:gd name="connsiteY3" fmla="*/ 121049 h 220239"/>
                <a:gd name="connsiteX4" fmla="*/ 82280 w 246632"/>
                <a:gd name="connsiteY4" fmla="*/ 158151 h 220239"/>
                <a:gd name="connsiteX5" fmla="*/ 59565 w 246632"/>
                <a:gd name="connsiteY5" fmla="*/ 220240 h 220239"/>
                <a:gd name="connsiteX6" fmla="*/ 62846 w 246632"/>
                <a:gd name="connsiteY6" fmla="*/ 218725 h 220239"/>
                <a:gd name="connsiteX7" fmla="*/ 146893 w 246632"/>
                <a:gd name="connsiteY7" fmla="*/ 175314 h 220239"/>
                <a:gd name="connsiteX8" fmla="*/ 163299 w 246632"/>
                <a:gd name="connsiteY8" fmla="*/ 207115 h 220239"/>
                <a:gd name="connsiteX9" fmla="*/ 199391 w 246632"/>
                <a:gd name="connsiteY9" fmla="*/ 198534 h 220239"/>
                <a:gd name="connsiteX10" fmla="*/ 244569 w 246632"/>
                <a:gd name="connsiteY10" fmla="*/ 74104 h 220239"/>
                <a:gd name="connsiteX11" fmla="*/ 225640 w 246632"/>
                <a:gd name="connsiteY11" fmla="*/ 37002 h 220239"/>
                <a:gd name="connsiteX12" fmla="*/ 94900 w 246632"/>
                <a:gd name="connsiteY12" fmla="*/ 1162 h 220239"/>
                <a:gd name="connsiteX13" fmla="*/ 70165 w 246632"/>
                <a:gd name="connsiteY13" fmla="*/ 25896 h 22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39">
                  <a:moveTo>
                    <a:pt x="70165" y="25896"/>
                  </a:moveTo>
                  <a:cubicBezTo>
                    <a:pt x="70923" y="27158"/>
                    <a:pt x="77485" y="40031"/>
                    <a:pt x="86823" y="58455"/>
                  </a:cubicBezTo>
                  <a:lnTo>
                    <a:pt x="0" y="103381"/>
                  </a:lnTo>
                  <a:cubicBezTo>
                    <a:pt x="29782" y="111458"/>
                    <a:pt x="56284" y="119030"/>
                    <a:pt x="63351" y="121049"/>
                  </a:cubicBezTo>
                  <a:cubicBezTo>
                    <a:pt x="80766" y="126097"/>
                    <a:pt x="88338" y="141240"/>
                    <a:pt x="82280" y="158151"/>
                  </a:cubicBezTo>
                  <a:cubicBezTo>
                    <a:pt x="75970" y="175818"/>
                    <a:pt x="67641" y="198786"/>
                    <a:pt x="59565" y="220240"/>
                  </a:cubicBezTo>
                  <a:cubicBezTo>
                    <a:pt x="60574" y="219735"/>
                    <a:pt x="61836" y="219230"/>
                    <a:pt x="62846" y="218725"/>
                  </a:cubicBezTo>
                  <a:cubicBezTo>
                    <a:pt x="77737" y="210901"/>
                    <a:pt x="116858" y="190710"/>
                    <a:pt x="146893" y="175314"/>
                  </a:cubicBezTo>
                  <a:cubicBezTo>
                    <a:pt x="156484" y="193738"/>
                    <a:pt x="163046" y="206610"/>
                    <a:pt x="163299" y="207115"/>
                  </a:cubicBezTo>
                  <a:cubicBezTo>
                    <a:pt x="169104" y="218473"/>
                    <a:pt x="193334" y="216958"/>
                    <a:pt x="199391" y="198534"/>
                  </a:cubicBezTo>
                  <a:cubicBezTo>
                    <a:pt x="199896" y="196515"/>
                    <a:pt x="228921" y="118020"/>
                    <a:pt x="244569" y="74104"/>
                  </a:cubicBezTo>
                  <a:cubicBezTo>
                    <a:pt x="250627" y="57193"/>
                    <a:pt x="243055" y="42050"/>
                    <a:pt x="225640" y="37002"/>
                  </a:cubicBezTo>
                  <a:cubicBezTo>
                    <a:pt x="213273" y="33468"/>
                    <a:pt x="138312" y="12267"/>
                    <a:pt x="94900" y="1162"/>
                  </a:cubicBezTo>
                  <a:cubicBezTo>
                    <a:pt x="78747" y="-4138"/>
                    <a:pt x="61836" y="9491"/>
                    <a:pt x="70165" y="25896"/>
                  </a:cubicBezTo>
                  <a:close/>
                </a:path>
              </a:pathLst>
            </a:custGeom>
            <a:solidFill>
              <a:schemeClr val="tx2"/>
            </a:solid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8" name="Freeform 66">
              <a:extLst>
                <a:ext uri="{FF2B5EF4-FFF2-40B4-BE49-F238E27FC236}">
                  <a16:creationId xmlns:a16="http://schemas.microsoft.com/office/drawing/2014/main" id="{641F5733-BD85-07BE-604F-62282F77F564}"/>
                </a:ext>
              </a:extLst>
            </p:cNvPr>
            <p:cNvSpPr/>
            <p:nvPr/>
          </p:nvSpPr>
          <p:spPr>
            <a:xfrm>
              <a:off x="10701139" y="4148974"/>
              <a:ext cx="281210" cy="225828"/>
            </a:xfrm>
            <a:custGeom>
              <a:avLst/>
              <a:gdLst>
                <a:gd name="connsiteX0" fmla="*/ 233969 w 281210"/>
                <a:gd name="connsiteY0" fmla="*/ 198438 h 225828"/>
                <a:gd name="connsiteX1" fmla="*/ 279147 w 281210"/>
                <a:gd name="connsiteY1" fmla="*/ 74008 h 225828"/>
                <a:gd name="connsiteX2" fmla="*/ 260218 w 281210"/>
                <a:gd name="connsiteY2" fmla="*/ 36906 h 225828"/>
                <a:gd name="connsiteX3" fmla="*/ 129478 w 281210"/>
                <a:gd name="connsiteY3" fmla="*/ 1066 h 225828"/>
                <a:gd name="connsiteX4" fmla="*/ 104239 w 281210"/>
                <a:gd name="connsiteY4" fmla="*/ 26053 h 225828"/>
                <a:gd name="connsiteX5" fmla="*/ 120897 w 281210"/>
                <a:gd name="connsiteY5" fmla="*/ 58612 h 225828"/>
                <a:gd name="connsiteX6" fmla="*/ 0 w 281210"/>
                <a:gd name="connsiteY6" fmla="*/ 121206 h 225828"/>
                <a:gd name="connsiteX7" fmla="*/ 43664 w 281210"/>
                <a:gd name="connsiteY7" fmla="*/ 205758 h 225828"/>
                <a:gd name="connsiteX8" fmla="*/ 97172 w 281210"/>
                <a:gd name="connsiteY8" fmla="*/ 218882 h 225828"/>
                <a:gd name="connsiteX9" fmla="*/ 181219 w 281210"/>
                <a:gd name="connsiteY9" fmla="*/ 175470 h 225828"/>
                <a:gd name="connsiteX10" fmla="*/ 197624 w 281210"/>
                <a:gd name="connsiteY10" fmla="*/ 207272 h 225828"/>
                <a:gd name="connsiteX11" fmla="*/ 233969 w 281210"/>
                <a:gd name="connsiteY11" fmla="*/ 198438 h 22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210" h="225828">
                  <a:moveTo>
                    <a:pt x="233969" y="198438"/>
                  </a:moveTo>
                  <a:cubicBezTo>
                    <a:pt x="234474" y="196419"/>
                    <a:pt x="263499" y="117925"/>
                    <a:pt x="279147" y="74008"/>
                  </a:cubicBezTo>
                  <a:cubicBezTo>
                    <a:pt x="285205" y="57098"/>
                    <a:pt x="277633" y="41954"/>
                    <a:pt x="260218" y="36906"/>
                  </a:cubicBezTo>
                  <a:cubicBezTo>
                    <a:pt x="247851" y="33373"/>
                    <a:pt x="172890" y="12172"/>
                    <a:pt x="129478" y="1066"/>
                  </a:cubicBezTo>
                  <a:cubicBezTo>
                    <a:pt x="112820" y="-3982"/>
                    <a:pt x="95657" y="9648"/>
                    <a:pt x="104239" y="26053"/>
                  </a:cubicBezTo>
                  <a:cubicBezTo>
                    <a:pt x="104996" y="27315"/>
                    <a:pt x="111558" y="40187"/>
                    <a:pt x="120897" y="58612"/>
                  </a:cubicBezTo>
                  <a:lnTo>
                    <a:pt x="0" y="121206"/>
                  </a:lnTo>
                  <a:cubicBezTo>
                    <a:pt x="0" y="121206"/>
                    <a:pt x="30287" y="179761"/>
                    <a:pt x="43664" y="205758"/>
                  </a:cubicBezTo>
                  <a:cubicBezTo>
                    <a:pt x="55527" y="228473"/>
                    <a:pt x="74456" y="230492"/>
                    <a:pt x="97172" y="218882"/>
                  </a:cubicBezTo>
                  <a:cubicBezTo>
                    <a:pt x="112063" y="211058"/>
                    <a:pt x="151184" y="190866"/>
                    <a:pt x="181219" y="175470"/>
                  </a:cubicBezTo>
                  <a:cubicBezTo>
                    <a:pt x="190810" y="193895"/>
                    <a:pt x="197372" y="206767"/>
                    <a:pt x="197624" y="207272"/>
                  </a:cubicBezTo>
                  <a:cubicBezTo>
                    <a:pt x="203682" y="218630"/>
                    <a:pt x="227911" y="217115"/>
                    <a:pt x="233969" y="198438"/>
                  </a:cubicBezTo>
                  <a:close/>
                </a:path>
              </a:pathLst>
            </a:custGeom>
            <a:solidFill>
              <a:schemeClr val="tx2"/>
            </a:solid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grpSp>
      <p:grpSp>
        <p:nvGrpSpPr>
          <p:cNvPr id="10" name="Group 124" descr="Icon mit drei Pfeilen in einer Reihe, die nach oben rechts zeigt">
            <a:extLst>
              <a:ext uri="{FF2B5EF4-FFF2-40B4-BE49-F238E27FC236}">
                <a16:creationId xmlns:a16="http://schemas.microsoft.com/office/drawing/2014/main" id="{5559183B-75A1-59A7-E9E7-02A3E1486FA1}"/>
              </a:ext>
            </a:extLst>
          </p:cNvPr>
          <p:cNvGrpSpPr/>
          <p:nvPr/>
        </p:nvGrpSpPr>
        <p:grpSpPr>
          <a:xfrm>
            <a:off x="4057204" y="3977993"/>
            <a:ext cx="705988" cy="445240"/>
            <a:chOff x="10701139" y="3929562"/>
            <a:chExt cx="705988" cy="445240"/>
          </a:xfrm>
          <a:solidFill>
            <a:schemeClr val="accent1"/>
          </a:solidFill>
        </p:grpSpPr>
        <p:sp>
          <p:nvSpPr>
            <p:cNvPr id="11" name="Freeform 49">
              <a:extLst>
                <a:ext uri="{FF2B5EF4-FFF2-40B4-BE49-F238E27FC236}">
                  <a16:creationId xmlns:a16="http://schemas.microsoft.com/office/drawing/2014/main" id="{8BF18652-C1D8-2180-D3E6-585E574F2498}"/>
                </a:ext>
              </a:extLst>
            </p:cNvPr>
            <p:cNvSpPr/>
            <p:nvPr/>
          </p:nvSpPr>
          <p:spPr>
            <a:xfrm>
              <a:off x="11160495" y="3929562"/>
              <a:ext cx="246632" cy="220225"/>
            </a:xfrm>
            <a:custGeom>
              <a:avLst/>
              <a:gdLst>
                <a:gd name="connsiteX0" fmla="*/ 70165 w 246632"/>
                <a:gd name="connsiteY0" fmla="*/ 25882 h 220225"/>
                <a:gd name="connsiteX1" fmla="*/ 86823 w 246632"/>
                <a:gd name="connsiteY1" fmla="*/ 58441 h 220225"/>
                <a:gd name="connsiteX2" fmla="*/ 0 w 246632"/>
                <a:gd name="connsiteY2" fmla="*/ 103367 h 220225"/>
                <a:gd name="connsiteX3" fmla="*/ 63351 w 246632"/>
                <a:gd name="connsiteY3" fmla="*/ 121035 h 220225"/>
                <a:gd name="connsiteX4" fmla="*/ 82280 w 246632"/>
                <a:gd name="connsiteY4" fmla="*/ 158137 h 220225"/>
                <a:gd name="connsiteX5" fmla="*/ 59565 w 246632"/>
                <a:gd name="connsiteY5" fmla="*/ 220225 h 220225"/>
                <a:gd name="connsiteX6" fmla="*/ 62846 w 246632"/>
                <a:gd name="connsiteY6" fmla="*/ 218711 h 220225"/>
                <a:gd name="connsiteX7" fmla="*/ 146893 w 246632"/>
                <a:gd name="connsiteY7" fmla="*/ 175299 h 220225"/>
                <a:gd name="connsiteX8" fmla="*/ 163299 w 246632"/>
                <a:gd name="connsiteY8" fmla="*/ 207101 h 220225"/>
                <a:gd name="connsiteX9" fmla="*/ 199391 w 246632"/>
                <a:gd name="connsiteY9" fmla="*/ 198519 h 220225"/>
                <a:gd name="connsiteX10" fmla="*/ 244569 w 246632"/>
                <a:gd name="connsiteY10" fmla="*/ 74089 h 220225"/>
                <a:gd name="connsiteX11" fmla="*/ 225640 w 246632"/>
                <a:gd name="connsiteY11" fmla="*/ 36988 h 220225"/>
                <a:gd name="connsiteX12" fmla="*/ 94900 w 246632"/>
                <a:gd name="connsiteY12" fmla="*/ 1148 h 220225"/>
                <a:gd name="connsiteX13" fmla="*/ 70165 w 246632"/>
                <a:gd name="connsiteY13" fmla="*/ 25882 h 22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25">
                  <a:moveTo>
                    <a:pt x="70165" y="25882"/>
                  </a:moveTo>
                  <a:cubicBezTo>
                    <a:pt x="70923" y="27144"/>
                    <a:pt x="77485" y="40016"/>
                    <a:pt x="86823" y="58441"/>
                  </a:cubicBezTo>
                  <a:lnTo>
                    <a:pt x="0" y="103367"/>
                  </a:lnTo>
                  <a:cubicBezTo>
                    <a:pt x="29782" y="111444"/>
                    <a:pt x="56284" y="119015"/>
                    <a:pt x="63351" y="121035"/>
                  </a:cubicBezTo>
                  <a:cubicBezTo>
                    <a:pt x="80766" y="126083"/>
                    <a:pt x="88338" y="141226"/>
                    <a:pt x="82280" y="158137"/>
                  </a:cubicBezTo>
                  <a:cubicBezTo>
                    <a:pt x="75970" y="175804"/>
                    <a:pt x="67641" y="198772"/>
                    <a:pt x="59565" y="220225"/>
                  </a:cubicBezTo>
                  <a:cubicBezTo>
                    <a:pt x="60574" y="219721"/>
                    <a:pt x="61836" y="219216"/>
                    <a:pt x="62846" y="218711"/>
                  </a:cubicBezTo>
                  <a:cubicBezTo>
                    <a:pt x="77737" y="210887"/>
                    <a:pt x="116858" y="190695"/>
                    <a:pt x="146893" y="175299"/>
                  </a:cubicBezTo>
                  <a:cubicBezTo>
                    <a:pt x="156484" y="193724"/>
                    <a:pt x="163046" y="206596"/>
                    <a:pt x="163299" y="207101"/>
                  </a:cubicBezTo>
                  <a:cubicBezTo>
                    <a:pt x="169104" y="218459"/>
                    <a:pt x="193334" y="216944"/>
                    <a:pt x="199391" y="198519"/>
                  </a:cubicBezTo>
                  <a:cubicBezTo>
                    <a:pt x="199896" y="196500"/>
                    <a:pt x="228921" y="118006"/>
                    <a:pt x="244569" y="74089"/>
                  </a:cubicBezTo>
                  <a:cubicBezTo>
                    <a:pt x="250627" y="57179"/>
                    <a:pt x="243055" y="42035"/>
                    <a:pt x="225640" y="36988"/>
                  </a:cubicBezTo>
                  <a:cubicBezTo>
                    <a:pt x="213273" y="33454"/>
                    <a:pt x="138312" y="12253"/>
                    <a:pt x="94900" y="1148"/>
                  </a:cubicBezTo>
                  <a:cubicBezTo>
                    <a:pt x="78747" y="-4153"/>
                    <a:pt x="61836" y="9729"/>
                    <a:pt x="70165" y="25882"/>
                  </a:cubicBezTo>
                  <a:close/>
                </a:path>
              </a:pathLst>
            </a:custGeom>
            <a:solidFill>
              <a:schemeClr val="tx2"/>
            </a:solid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12" name="Freeform 65">
              <a:extLst>
                <a:ext uri="{FF2B5EF4-FFF2-40B4-BE49-F238E27FC236}">
                  <a16:creationId xmlns:a16="http://schemas.microsoft.com/office/drawing/2014/main" id="{4C3FDEC7-9191-8CBF-A2EF-060F36E5AA31}"/>
                </a:ext>
              </a:extLst>
            </p:cNvPr>
            <p:cNvSpPr/>
            <p:nvPr/>
          </p:nvSpPr>
          <p:spPr>
            <a:xfrm>
              <a:off x="10947223" y="4039844"/>
              <a:ext cx="246632" cy="220239"/>
            </a:xfrm>
            <a:custGeom>
              <a:avLst/>
              <a:gdLst>
                <a:gd name="connsiteX0" fmla="*/ 70165 w 246632"/>
                <a:gd name="connsiteY0" fmla="*/ 25896 h 220239"/>
                <a:gd name="connsiteX1" fmla="*/ 86823 w 246632"/>
                <a:gd name="connsiteY1" fmla="*/ 58455 h 220239"/>
                <a:gd name="connsiteX2" fmla="*/ 0 w 246632"/>
                <a:gd name="connsiteY2" fmla="*/ 103381 h 220239"/>
                <a:gd name="connsiteX3" fmla="*/ 63351 w 246632"/>
                <a:gd name="connsiteY3" fmla="*/ 121049 h 220239"/>
                <a:gd name="connsiteX4" fmla="*/ 82280 w 246632"/>
                <a:gd name="connsiteY4" fmla="*/ 158151 h 220239"/>
                <a:gd name="connsiteX5" fmla="*/ 59565 w 246632"/>
                <a:gd name="connsiteY5" fmla="*/ 220240 h 220239"/>
                <a:gd name="connsiteX6" fmla="*/ 62846 w 246632"/>
                <a:gd name="connsiteY6" fmla="*/ 218725 h 220239"/>
                <a:gd name="connsiteX7" fmla="*/ 146893 w 246632"/>
                <a:gd name="connsiteY7" fmla="*/ 175314 h 220239"/>
                <a:gd name="connsiteX8" fmla="*/ 163299 w 246632"/>
                <a:gd name="connsiteY8" fmla="*/ 207115 h 220239"/>
                <a:gd name="connsiteX9" fmla="*/ 199391 w 246632"/>
                <a:gd name="connsiteY9" fmla="*/ 198534 h 220239"/>
                <a:gd name="connsiteX10" fmla="*/ 244569 w 246632"/>
                <a:gd name="connsiteY10" fmla="*/ 74104 h 220239"/>
                <a:gd name="connsiteX11" fmla="*/ 225640 w 246632"/>
                <a:gd name="connsiteY11" fmla="*/ 37002 h 220239"/>
                <a:gd name="connsiteX12" fmla="*/ 94900 w 246632"/>
                <a:gd name="connsiteY12" fmla="*/ 1162 h 220239"/>
                <a:gd name="connsiteX13" fmla="*/ 70165 w 246632"/>
                <a:gd name="connsiteY13" fmla="*/ 25896 h 22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39">
                  <a:moveTo>
                    <a:pt x="70165" y="25896"/>
                  </a:moveTo>
                  <a:cubicBezTo>
                    <a:pt x="70923" y="27158"/>
                    <a:pt x="77485" y="40031"/>
                    <a:pt x="86823" y="58455"/>
                  </a:cubicBezTo>
                  <a:lnTo>
                    <a:pt x="0" y="103381"/>
                  </a:lnTo>
                  <a:cubicBezTo>
                    <a:pt x="29782" y="111458"/>
                    <a:pt x="56284" y="119030"/>
                    <a:pt x="63351" y="121049"/>
                  </a:cubicBezTo>
                  <a:cubicBezTo>
                    <a:pt x="80766" y="126097"/>
                    <a:pt x="88338" y="141240"/>
                    <a:pt x="82280" y="158151"/>
                  </a:cubicBezTo>
                  <a:cubicBezTo>
                    <a:pt x="75970" y="175818"/>
                    <a:pt x="67641" y="198786"/>
                    <a:pt x="59565" y="220240"/>
                  </a:cubicBezTo>
                  <a:cubicBezTo>
                    <a:pt x="60574" y="219735"/>
                    <a:pt x="61836" y="219230"/>
                    <a:pt x="62846" y="218725"/>
                  </a:cubicBezTo>
                  <a:cubicBezTo>
                    <a:pt x="77737" y="210901"/>
                    <a:pt x="116858" y="190710"/>
                    <a:pt x="146893" y="175314"/>
                  </a:cubicBezTo>
                  <a:cubicBezTo>
                    <a:pt x="156484" y="193738"/>
                    <a:pt x="163046" y="206610"/>
                    <a:pt x="163299" y="207115"/>
                  </a:cubicBezTo>
                  <a:cubicBezTo>
                    <a:pt x="169104" y="218473"/>
                    <a:pt x="193334" y="216958"/>
                    <a:pt x="199391" y="198534"/>
                  </a:cubicBezTo>
                  <a:cubicBezTo>
                    <a:pt x="199896" y="196515"/>
                    <a:pt x="228921" y="118020"/>
                    <a:pt x="244569" y="74104"/>
                  </a:cubicBezTo>
                  <a:cubicBezTo>
                    <a:pt x="250627" y="57193"/>
                    <a:pt x="243055" y="42050"/>
                    <a:pt x="225640" y="37002"/>
                  </a:cubicBezTo>
                  <a:cubicBezTo>
                    <a:pt x="213273" y="33468"/>
                    <a:pt x="138312" y="12267"/>
                    <a:pt x="94900" y="1162"/>
                  </a:cubicBezTo>
                  <a:cubicBezTo>
                    <a:pt x="78747" y="-4138"/>
                    <a:pt x="61836" y="9491"/>
                    <a:pt x="70165" y="25896"/>
                  </a:cubicBezTo>
                  <a:close/>
                </a:path>
              </a:pathLst>
            </a:custGeom>
            <a:solidFill>
              <a:schemeClr val="tx2"/>
            </a:solid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13" name="Freeform 66">
              <a:extLst>
                <a:ext uri="{FF2B5EF4-FFF2-40B4-BE49-F238E27FC236}">
                  <a16:creationId xmlns:a16="http://schemas.microsoft.com/office/drawing/2014/main" id="{F83B0D01-AE5A-E7C8-F697-DA39BCAAF614}"/>
                </a:ext>
              </a:extLst>
            </p:cNvPr>
            <p:cNvSpPr/>
            <p:nvPr/>
          </p:nvSpPr>
          <p:spPr>
            <a:xfrm>
              <a:off x="10701139" y="4148974"/>
              <a:ext cx="281210" cy="225828"/>
            </a:xfrm>
            <a:custGeom>
              <a:avLst/>
              <a:gdLst>
                <a:gd name="connsiteX0" fmla="*/ 233969 w 281210"/>
                <a:gd name="connsiteY0" fmla="*/ 198438 h 225828"/>
                <a:gd name="connsiteX1" fmla="*/ 279147 w 281210"/>
                <a:gd name="connsiteY1" fmla="*/ 74008 h 225828"/>
                <a:gd name="connsiteX2" fmla="*/ 260218 w 281210"/>
                <a:gd name="connsiteY2" fmla="*/ 36906 h 225828"/>
                <a:gd name="connsiteX3" fmla="*/ 129478 w 281210"/>
                <a:gd name="connsiteY3" fmla="*/ 1066 h 225828"/>
                <a:gd name="connsiteX4" fmla="*/ 104239 w 281210"/>
                <a:gd name="connsiteY4" fmla="*/ 26053 h 225828"/>
                <a:gd name="connsiteX5" fmla="*/ 120897 w 281210"/>
                <a:gd name="connsiteY5" fmla="*/ 58612 h 225828"/>
                <a:gd name="connsiteX6" fmla="*/ 0 w 281210"/>
                <a:gd name="connsiteY6" fmla="*/ 121206 h 225828"/>
                <a:gd name="connsiteX7" fmla="*/ 43664 w 281210"/>
                <a:gd name="connsiteY7" fmla="*/ 205758 h 225828"/>
                <a:gd name="connsiteX8" fmla="*/ 97172 w 281210"/>
                <a:gd name="connsiteY8" fmla="*/ 218882 h 225828"/>
                <a:gd name="connsiteX9" fmla="*/ 181219 w 281210"/>
                <a:gd name="connsiteY9" fmla="*/ 175470 h 225828"/>
                <a:gd name="connsiteX10" fmla="*/ 197624 w 281210"/>
                <a:gd name="connsiteY10" fmla="*/ 207272 h 225828"/>
                <a:gd name="connsiteX11" fmla="*/ 233969 w 281210"/>
                <a:gd name="connsiteY11" fmla="*/ 198438 h 22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210" h="225828">
                  <a:moveTo>
                    <a:pt x="233969" y="198438"/>
                  </a:moveTo>
                  <a:cubicBezTo>
                    <a:pt x="234474" y="196419"/>
                    <a:pt x="263499" y="117925"/>
                    <a:pt x="279147" y="74008"/>
                  </a:cubicBezTo>
                  <a:cubicBezTo>
                    <a:pt x="285205" y="57098"/>
                    <a:pt x="277633" y="41954"/>
                    <a:pt x="260218" y="36906"/>
                  </a:cubicBezTo>
                  <a:cubicBezTo>
                    <a:pt x="247851" y="33373"/>
                    <a:pt x="172890" y="12172"/>
                    <a:pt x="129478" y="1066"/>
                  </a:cubicBezTo>
                  <a:cubicBezTo>
                    <a:pt x="112820" y="-3982"/>
                    <a:pt x="95657" y="9648"/>
                    <a:pt x="104239" y="26053"/>
                  </a:cubicBezTo>
                  <a:cubicBezTo>
                    <a:pt x="104996" y="27315"/>
                    <a:pt x="111558" y="40187"/>
                    <a:pt x="120897" y="58612"/>
                  </a:cubicBezTo>
                  <a:lnTo>
                    <a:pt x="0" y="121206"/>
                  </a:lnTo>
                  <a:cubicBezTo>
                    <a:pt x="0" y="121206"/>
                    <a:pt x="30287" y="179761"/>
                    <a:pt x="43664" y="205758"/>
                  </a:cubicBezTo>
                  <a:cubicBezTo>
                    <a:pt x="55527" y="228473"/>
                    <a:pt x="74456" y="230492"/>
                    <a:pt x="97172" y="218882"/>
                  </a:cubicBezTo>
                  <a:cubicBezTo>
                    <a:pt x="112063" y="211058"/>
                    <a:pt x="151184" y="190866"/>
                    <a:pt x="181219" y="175470"/>
                  </a:cubicBezTo>
                  <a:cubicBezTo>
                    <a:pt x="190810" y="193895"/>
                    <a:pt x="197372" y="206767"/>
                    <a:pt x="197624" y="207272"/>
                  </a:cubicBezTo>
                  <a:cubicBezTo>
                    <a:pt x="203682" y="218630"/>
                    <a:pt x="227911" y="217115"/>
                    <a:pt x="233969" y="198438"/>
                  </a:cubicBezTo>
                  <a:close/>
                </a:path>
              </a:pathLst>
            </a:custGeom>
            <a:solidFill>
              <a:schemeClr val="tx2"/>
            </a:solid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grpSp>
      <p:grpSp>
        <p:nvGrpSpPr>
          <p:cNvPr id="14" name="Group 124" descr="Icon mit drei Pfeilen in einer Reihe, die nach oben rechts zeigt">
            <a:extLst>
              <a:ext uri="{FF2B5EF4-FFF2-40B4-BE49-F238E27FC236}">
                <a16:creationId xmlns:a16="http://schemas.microsoft.com/office/drawing/2014/main" id="{EAF065D1-BE2E-C27F-28F1-8E9D40790DED}"/>
              </a:ext>
            </a:extLst>
          </p:cNvPr>
          <p:cNvGrpSpPr/>
          <p:nvPr/>
        </p:nvGrpSpPr>
        <p:grpSpPr>
          <a:xfrm>
            <a:off x="6383185" y="4530810"/>
            <a:ext cx="705988" cy="445240"/>
            <a:chOff x="10701139" y="3929562"/>
            <a:chExt cx="705988" cy="445240"/>
          </a:xfrm>
          <a:solidFill>
            <a:schemeClr val="accent1"/>
          </a:solidFill>
        </p:grpSpPr>
        <p:sp>
          <p:nvSpPr>
            <p:cNvPr id="15" name="Freeform 49">
              <a:extLst>
                <a:ext uri="{FF2B5EF4-FFF2-40B4-BE49-F238E27FC236}">
                  <a16:creationId xmlns:a16="http://schemas.microsoft.com/office/drawing/2014/main" id="{DDC8698E-CAF8-C88A-6B2B-22B703EFCE2F}"/>
                </a:ext>
              </a:extLst>
            </p:cNvPr>
            <p:cNvSpPr/>
            <p:nvPr/>
          </p:nvSpPr>
          <p:spPr>
            <a:xfrm>
              <a:off x="11160495" y="3929562"/>
              <a:ext cx="246632" cy="220225"/>
            </a:xfrm>
            <a:custGeom>
              <a:avLst/>
              <a:gdLst>
                <a:gd name="connsiteX0" fmla="*/ 70165 w 246632"/>
                <a:gd name="connsiteY0" fmla="*/ 25882 h 220225"/>
                <a:gd name="connsiteX1" fmla="*/ 86823 w 246632"/>
                <a:gd name="connsiteY1" fmla="*/ 58441 h 220225"/>
                <a:gd name="connsiteX2" fmla="*/ 0 w 246632"/>
                <a:gd name="connsiteY2" fmla="*/ 103367 h 220225"/>
                <a:gd name="connsiteX3" fmla="*/ 63351 w 246632"/>
                <a:gd name="connsiteY3" fmla="*/ 121035 h 220225"/>
                <a:gd name="connsiteX4" fmla="*/ 82280 w 246632"/>
                <a:gd name="connsiteY4" fmla="*/ 158137 h 220225"/>
                <a:gd name="connsiteX5" fmla="*/ 59565 w 246632"/>
                <a:gd name="connsiteY5" fmla="*/ 220225 h 220225"/>
                <a:gd name="connsiteX6" fmla="*/ 62846 w 246632"/>
                <a:gd name="connsiteY6" fmla="*/ 218711 h 220225"/>
                <a:gd name="connsiteX7" fmla="*/ 146893 w 246632"/>
                <a:gd name="connsiteY7" fmla="*/ 175299 h 220225"/>
                <a:gd name="connsiteX8" fmla="*/ 163299 w 246632"/>
                <a:gd name="connsiteY8" fmla="*/ 207101 h 220225"/>
                <a:gd name="connsiteX9" fmla="*/ 199391 w 246632"/>
                <a:gd name="connsiteY9" fmla="*/ 198519 h 220225"/>
                <a:gd name="connsiteX10" fmla="*/ 244569 w 246632"/>
                <a:gd name="connsiteY10" fmla="*/ 74089 h 220225"/>
                <a:gd name="connsiteX11" fmla="*/ 225640 w 246632"/>
                <a:gd name="connsiteY11" fmla="*/ 36988 h 220225"/>
                <a:gd name="connsiteX12" fmla="*/ 94900 w 246632"/>
                <a:gd name="connsiteY12" fmla="*/ 1148 h 220225"/>
                <a:gd name="connsiteX13" fmla="*/ 70165 w 246632"/>
                <a:gd name="connsiteY13" fmla="*/ 25882 h 22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25">
                  <a:moveTo>
                    <a:pt x="70165" y="25882"/>
                  </a:moveTo>
                  <a:cubicBezTo>
                    <a:pt x="70923" y="27144"/>
                    <a:pt x="77485" y="40016"/>
                    <a:pt x="86823" y="58441"/>
                  </a:cubicBezTo>
                  <a:lnTo>
                    <a:pt x="0" y="103367"/>
                  </a:lnTo>
                  <a:cubicBezTo>
                    <a:pt x="29782" y="111444"/>
                    <a:pt x="56284" y="119015"/>
                    <a:pt x="63351" y="121035"/>
                  </a:cubicBezTo>
                  <a:cubicBezTo>
                    <a:pt x="80766" y="126083"/>
                    <a:pt x="88338" y="141226"/>
                    <a:pt x="82280" y="158137"/>
                  </a:cubicBezTo>
                  <a:cubicBezTo>
                    <a:pt x="75970" y="175804"/>
                    <a:pt x="67641" y="198772"/>
                    <a:pt x="59565" y="220225"/>
                  </a:cubicBezTo>
                  <a:cubicBezTo>
                    <a:pt x="60574" y="219721"/>
                    <a:pt x="61836" y="219216"/>
                    <a:pt x="62846" y="218711"/>
                  </a:cubicBezTo>
                  <a:cubicBezTo>
                    <a:pt x="77737" y="210887"/>
                    <a:pt x="116858" y="190695"/>
                    <a:pt x="146893" y="175299"/>
                  </a:cubicBezTo>
                  <a:cubicBezTo>
                    <a:pt x="156484" y="193724"/>
                    <a:pt x="163046" y="206596"/>
                    <a:pt x="163299" y="207101"/>
                  </a:cubicBezTo>
                  <a:cubicBezTo>
                    <a:pt x="169104" y="218459"/>
                    <a:pt x="193334" y="216944"/>
                    <a:pt x="199391" y="198519"/>
                  </a:cubicBezTo>
                  <a:cubicBezTo>
                    <a:pt x="199896" y="196500"/>
                    <a:pt x="228921" y="118006"/>
                    <a:pt x="244569" y="74089"/>
                  </a:cubicBezTo>
                  <a:cubicBezTo>
                    <a:pt x="250627" y="57179"/>
                    <a:pt x="243055" y="42035"/>
                    <a:pt x="225640" y="36988"/>
                  </a:cubicBezTo>
                  <a:cubicBezTo>
                    <a:pt x="213273" y="33454"/>
                    <a:pt x="138312" y="12253"/>
                    <a:pt x="94900" y="1148"/>
                  </a:cubicBezTo>
                  <a:cubicBezTo>
                    <a:pt x="78747" y="-4153"/>
                    <a:pt x="61836" y="9729"/>
                    <a:pt x="70165" y="25882"/>
                  </a:cubicBezTo>
                  <a:close/>
                </a:path>
              </a:pathLst>
            </a:custGeom>
            <a:solidFill>
              <a:schemeClr val="tx2"/>
            </a:solid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16" name="Freeform 65">
              <a:extLst>
                <a:ext uri="{FF2B5EF4-FFF2-40B4-BE49-F238E27FC236}">
                  <a16:creationId xmlns:a16="http://schemas.microsoft.com/office/drawing/2014/main" id="{5D69C610-5AB1-F4E5-0EBE-0688D532F9A6}"/>
                </a:ext>
              </a:extLst>
            </p:cNvPr>
            <p:cNvSpPr/>
            <p:nvPr/>
          </p:nvSpPr>
          <p:spPr>
            <a:xfrm>
              <a:off x="10947223" y="4039844"/>
              <a:ext cx="246632" cy="220239"/>
            </a:xfrm>
            <a:custGeom>
              <a:avLst/>
              <a:gdLst>
                <a:gd name="connsiteX0" fmla="*/ 70165 w 246632"/>
                <a:gd name="connsiteY0" fmla="*/ 25896 h 220239"/>
                <a:gd name="connsiteX1" fmla="*/ 86823 w 246632"/>
                <a:gd name="connsiteY1" fmla="*/ 58455 h 220239"/>
                <a:gd name="connsiteX2" fmla="*/ 0 w 246632"/>
                <a:gd name="connsiteY2" fmla="*/ 103381 h 220239"/>
                <a:gd name="connsiteX3" fmla="*/ 63351 w 246632"/>
                <a:gd name="connsiteY3" fmla="*/ 121049 h 220239"/>
                <a:gd name="connsiteX4" fmla="*/ 82280 w 246632"/>
                <a:gd name="connsiteY4" fmla="*/ 158151 h 220239"/>
                <a:gd name="connsiteX5" fmla="*/ 59565 w 246632"/>
                <a:gd name="connsiteY5" fmla="*/ 220240 h 220239"/>
                <a:gd name="connsiteX6" fmla="*/ 62846 w 246632"/>
                <a:gd name="connsiteY6" fmla="*/ 218725 h 220239"/>
                <a:gd name="connsiteX7" fmla="*/ 146893 w 246632"/>
                <a:gd name="connsiteY7" fmla="*/ 175314 h 220239"/>
                <a:gd name="connsiteX8" fmla="*/ 163299 w 246632"/>
                <a:gd name="connsiteY8" fmla="*/ 207115 h 220239"/>
                <a:gd name="connsiteX9" fmla="*/ 199391 w 246632"/>
                <a:gd name="connsiteY9" fmla="*/ 198534 h 220239"/>
                <a:gd name="connsiteX10" fmla="*/ 244569 w 246632"/>
                <a:gd name="connsiteY10" fmla="*/ 74104 h 220239"/>
                <a:gd name="connsiteX11" fmla="*/ 225640 w 246632"/>
                <a:gd name="connsiteY11" fmla="*/ 37002 h 220239"/>
                <a:gd name="connsiteX12" fmla="*/ 94900 w 246632"/>
                <a:gd name="connsiteY12" fmla="*/ 1162 h 220239"/>
                <a:gd name="connsiteX13" fmla="*/ 70165 w 246632"/>
                <a:gd name="connsiteY13" fmla="*/ 25896 h 22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39">
                  <a:moveTo>
                    <a:pt x="70165" y="25896"/>
                  </a:moveTo>
                  <a:cubicBezTo>
                    <a:pt x="70923" y="27158"/>
                    <a:pt x="77485" y="40031"/>
                    <a:pt x="86823" y="58455"/>
                  </a:cubicBezTo>
                  <a:lnTo>
                    <a:pt x="0" y="103381"/>
                  </a:lnTo>
                  <a:cubicBezTo>
                    <a:pt x="29782" y="111458"/>
                    <a:pt x="56284" y="119030"/>
                    <a:pt x="63351" y="121049"/>
                  </a:cubicBezTo>
                  <a:cubicBezTo>
                    <a:pt x="80766" y="126097"/>
                    <a:pt x="88338" y="141240"/>
                    <a:pt x="82280" y="158151"/>
                  </a:cubicBezTo>
                  <a:cubicBezTo>
                    <a:pt x="75970" y="175818"/>
                    <a:pt x="67641" y="198786"/>
                    <a:pt x="59565" y="220240"/>
                  </a:cubicBezTo>
                  <a:cubicBezTo>
                    <a:pt x="60574" y="219735"/>
                    <a:pt x="61836" y="219230"/>
                    <a:pt x="62846" y="218725"/>
                  </a:cubicBezTo>
                  <a:cubicBezTo>
                    <a:pt x="77737" y="210901"/>
                    <a:pt x="116858" y="190710"/>
                    <a:pt x="146893" y="175314"/>
                  </a:cubicBezTo>
                  <a:cubicBezTo>
                    <a:pt x="156484" y="193738"/>
                    <a:pt x="163046" y="206610"/>
                    <a:pt x="163299" y="207115"/>
                  </a:cubicBezTo>
                  <a:cubicBezTo>
                    <a:pt x="169104" y="218473"/>
                    <a:pt x="193334" y="216958"/>
                    <a:pt x="199391" y="198534"/>
                  </a:cubicBezTo>
                  <a:cubicBezTo>
                    <a:pt x="199896" y="196515"/>
                    <a:pt x="228921" y="118020"/>
                    <a:pt x="244569" y="74104"/>
                  </a:cubicBezTo>
                  <a:cubicBezTo>
                    <a:pt x="250627" y="57193"/>
                    <a:pt x="243055" y="42050"/>
                    <a:pt x="225640" y="37002"/>
                  </a:cubicBezTo>
                  <a:cubicBezTo>
                    <a:pt x="213273" y="33468"/>
                    <a:pt x="138312" y="12267"/>
                    <a:pt x="94900" y="1162"/>
                  </a:cubicBezTo>
                  <a:cubicBezTo>
                    <a:pt x="78747" y="-4138"/>
                    <a:pt x="61836" y="9491"/>
                    <a:pt x="70165" y="25896"/>
                  </a:cubicBezTo>
                  <a:close/>
                </a:path>
              </a:pathLst>
            </a:custGeom>
            <a:solidFill>
              <a:schemeClr val="tx2"/>
            </a:solid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17" name="Freeform 66">
              <a:extLst>
                <a:ext uri="{FF2B5EF4-FFF2-40B4-BE49-F238E27FC236}">
                  <a16:creationId xmlns:a16="http://schemas.microsoft.com/office/drawing/2014/main" id="{4C513FF8-CAF0-A80E-46EE-8D27FD665C03}"/>
                </a:ext>
              </a:extLst>
            </p:cNvPr>
            <p:cNvSpPr/>
            <p:nvPr/>
          </p:nvSpPr>
          <p:spPr>
            <a:xfrm>
              <a:off x="10701139" y="4148974"/>
              <a:ext cx="281210" cy="225828"/>
            </a:xfrm>
            <a:custGeom>
              <a:avLst/>
              <a:gdLst>
                <a:gd name="connsiteX0" fmla="*/ 233969 w 281210"/>
                <a:gd name="connsiteY0" fmla="*/ 198438 h 225828"/>
                <a:gd name="connsiteX1" fmla="*/ 279147 w 281210"/>
                <a:gd name="connsiteY1" fmla="*/ 74008 h 225828"/>
                <a:gd name="connsiteX2" fmla="*/ 260218 w 281210"/>
                <a:gd name="connsiteY2" fmla="*/ 36906 h 225828"/>
                <a:gd name="connsiteX3" fmla="*/ 129478 w 281210"/>
                <a:gd name="connsiteY3" fmla="*/ 1066 h 225828"/>
                <a:gd name="connsiteX4" fmla="*/ 104239 w 281210"/>
                <a:gd name="connsiteY4" fmla="*/ 26053 h 225828"/>
                <a:gd name="connsiteX5" fmla="*/ 120897 w 281210"/>
                <a:gd name="connsiteY5" fmla="*/ 58612 h 225828"/>
                <a:gd name="connsiteX6" fmla="*/ 0 w 281210"/>
                <a:gd name="connsiteY6" fmla="*/ 121206 h 225828"/>
                <a:gd name="connsiteX7" fmla="*/ 43664 w 281210"/>
                <a:gd name="connsiteY7" fmla="*/ 205758 h 225828"/>
                <a:gd name="connsiteX8" fmla="*/ 97172 w 281210"/>
                <a:gd name="connsiteY8" fmla="*/ 218882 h 225828"/>
                <a:gd name="connsiteX9" fmla="*/ 181219 w 281210"/>
                <a:gd name="connsiteY9" fmla="*/ 175470 h 225828"/>
                <a:gd name="connsiteX10" fmla="*/ 197624 w 281210"/>
                <a:gd name="connsiteY10" fmla="*/ 207272 h 225828"/>
                <a:gd name="connsiteX11" fmla="*/ 233969 w 281210"/>
                <a:gd name="connsiteY11" fmla="*/ 198438 h 22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210" h="225828">
                  <a:moveTo>
                    <a:pt x="233969" y="198438"/>
                  </a:moveTo>
                  <a:cubicBezTo>
                    <a:pt x="234474" y="196419"/>
                    <a:pt x="263499" y="117925"/>
                    <a:pt x="279147" y="74008"/>
                  </a:cubicBezTo>
                  <a:cubicBezTo>
                    <a:pt x="285205" y="57098"/>
                    <a:pt x="277633" y="41954"/>
                    <a:pt x="260218" y="36906"/>
                  </a:cubicBezTo>
                  <a:cubicBezTo>
                    <a:pt x="247851" y="33373"/>
                    <a:pt x="172890" y="12172"/>
                    <a:pt x="129478" y="1066"/>
                  </a:cubicBezTo>
                  <a:cubicBezTo>
                    <a:pt x="112820" y="-3982"/>
                    <a:pt x="95657" y="9648"/>
                    <a:pt x="104239" y="26053"/>
                  </a:cubicBezTo>
                  <a:cubicBezTo>
                    <a:pt x="104996" y="27315"/>
                    <a:pt x="111558" y="40187"/>
                    <a:pt x="120897" y="58612"/>
                  </a:cubicBezTo>
                  <a:lnTo>
                    <a:pt x="0" y="121206"/>
                  </a:lnTo>
                  <a:cubicBezTo>
                    <a:pt x="0" y="121206"/>
                    <a:pt x="30287" y="179761"/>
                    <a:pt x="43664" y="205758"/>
                  </a:cubicBezTo>
                  <a:cubicBezTo>
                    <a:pt x="55527" y="228473"/>
                    <a:pt x="74456" y="230492"/>
                    <a:pt x="97172" y="218882"/>
                  </a:cubicBezTo>
                  <a:cubicBezTo>
                    <a:pt x="112063" y="211058"/>
                    <a:pt x="151184" y="190866"/>
                    <a:pt x="181219" y="175470"/>
                  </a:cubicBezTo>
                  <a:cubicBezTo>
                    <a:pt x="190810" y="193895"/>
                    <a:pt x="197372" y="206767"/>
                    <a:pt x="197624" y="207272"/>
                  </a:cubicBezTo>
                  <a:cubicBezTo>
                    <a:pt x="203682" y="218630"/>
                    <a:pt x="227911" y="217115"/>
                    <a:pt x="233969" y="198438"/>
                  </a:cubicBezTo>
                  <a:close/>
                </a:path>
              </a:pathLst>
            </a:custGeom>
            <a:solidFill>
              <a:schemeClr val="tx2"/>
            </a:solid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grpSp>
      <p:grpSp>
        <p:nvGrpSpPr>
          <p:cNvPr id="18" name="Group 124" descr="Icon mit drei Pfeilen in einer Reihe, die nach oben rechts zeigt">
            <a:extLst>
              <a:ext uri="{FF2B5EF4-FFF2-40B4-BE49-F238E27FC236}">
                <a16:creationId xmlns:a16="http://schemas.microsoft.com/office/drawing/2014/main" id="{FEACB98E-DAAD-7ED4-2651-8B0D968A2F09}"/>
              </a:ext>
            </a:extLst>
          </p:cNvPr>
          <p:cNvGrpSpPr/>
          <p:nvPr/>
        </p:nvGrpSpPr>
        <p:grpSpPr>
          <a:xfrm>
            <a:off x="7432054" y="5387256"/>
            <a:ext cx="705988" cy="445240"/>
            <a:chOff x="10701139" y="3929562"/>
            <a:chExt cx="705988" cy="445240"/>
          </a:xfrm>
          <a:solidFill>
            <a:schemeClr val="accent1"/>
          </a:solidFill>
        </p:grpSpPr>
        <p:sp>
          <p:nvSpPr>
            <p:cNvPr id="19" name="Freeform 49">
              <a:extLst>
                <a:ext uri="{FF2B5EF4-FFF2-40B4-BE49-F238E27FC236}">
                  <a16:creationId xmlns:a16="http://schemas.microsoft.com/office/drawing/2014/main" id="{3CAA4A49-6501-AF40-09BE-454ADA215EA8}"/>
                </a:ext>
              </a:extLst>
            </p:cNvPr>
            <p:cNvSpPr/>
            <p:nvPr/>
          </p:nvSpPr>
          <p:spPr>
            <a:xfrm>
              <a:off x="11160495" y="3929562"/>
              <a:ext cx="246632" cy="220225"/>
            </a:xfrm>
            <a:custGeom>
              <a:avLst/>
              <a:gdLst>
                <a:gd name="connsiteX0" fmla="*/ 70165 w 246632"/>
                <a:gd name="connsiteY0" fmla="*/ 25882 h 220225"/>
                <a:gd name="connsiteX1" fmla="*/ 86823 w 246632"/>
                <a:gd name="connsiteY1" fmla="*/ 58441 h 220225"/>
                <a:gd name="connsiteX2" fmla="*/ 0 w 246632"/>
                <a:gd name="connsiteY2" fmla="*/ 103367 h 220225"/>
                <a:gd name="connsiteX3" fmla="*/ 63351 w 246632"/>
                <a:gd name="connsiteY3" fmla="*/ 121035 h 220225"/>
                <a:gd name="connsiteX4" fmla="*/ 82280 w 246632"/>
                <a:gd name="connsiteY4" fmla="*/ 158137 h 220225"/>
                <a:gd name="connsiteX5" fmla="*/ 59565 w 246632"/>
                <a:gd name="connsiteY5" fmla="*/ 220225 h 220225"/>
                <a:gd name="connsiteX6" fmla="*/ 62846 w 246632"/>
                <a:gd name="connsiteY6" fmla="*/ 218711 h 220225"/>
                <a:gd name="connsiteX7" fmla="*/ 146893 w 246632"/>
                <a:gd name="connsiteY7" fmla="*/ 175299 h 220225"/>
                <a:gd name="connsiteX8" fmla="*/ 163299 w 246632"/>
                <a:gd name="connsiteY8" fmla="*/ 207101 h 220225"/>
                <a:gd name="connsiteX9" fmla="*/ 199391 w 246632"/>
                <a:gd name="connsiteY9" fmla="*/ 198519 h 220225"/>
                <a:gd name="connsiteX10" fmla="*/ 244569 w 246632"/>
                <a:gd name="connsiteY10" fmla="*/ 74089 h 220225"/>
                <a:gd name="connsiteX11" fmla="*/ 225640 w 246632"/>
                <a:gd name="connsiteY11" fmla="*/ 36988 h 220225"/>
                <a:gd name="connsiteX12" fmla="*/ 94900 w 246632"/>
                <a:gd name="connsiteY12" fmla="*/ 1148 h 220225"/>
                <a:gd name="connsiteX13" fmla="*/ 70165 w 246632"/>
                <a:gd name="connsiteY13" fmla="*/ 25882 h 22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25">
                  <a:moveTo>
                    <a:pt x="70165" y="25882"/>
                  </a:moveTo>
                  <a:cubicBezTo>
                    <a:pt x="70923" y="27144"/>
                    <a:pt x="77485" y="40016"/>
                    <a:pt x="86823" y="58441"/>
                  </a:cubicBezTo>
                  <a:lnTo>
                    <a:pt x="0" y="103367"/>
                  </a:lnTo>
                  <a:cubicBezTo>
                    <a:pt x="29782" y="111444"/>
                    <a:pt x="56284" y="119015"/>
                    <a:pt x="63351" y="121035"/>
                  </a:cubicBezTo>
                  <a:cubicBezTo>
                    <a:pt x="80766" y="126083"/>
                    <a:pt x="88338" y="141226"/>
                    <a:pt x="82280" y="158137"/>
                  </a:cubicBezTo>
                  <a:cubicBezTo>
                    <a:pt x="75970" y="175804"/>
                    <a:pt x="67641" y="198772"/>
                    <a:pt x="59565" y="220225"/>
                  </a:cubicBezTo>
                  <a:cubicBezTo>
                    <a:pt x="60574" y="219721"/>
                    <a:pt x="61836" y="219216"/>
                    <a:pt x="62846" y="218711"/>
                  </a:cubicBezTo>
                  <a:cubicBezTo>
                    <a:pt x="77737" y="210887"/>
                    <a:pt x="116858" y="190695"/>
                    <a:pt x="146893" y="175299"/>
                  </a:cubicBezTo>
                  <a:cubicBezTo>
                    <a:pt x="156484" y="193724"/>
                    <a:pt x="163046" y="206596"/>
                    <a:pt x="163299" y="207101"/>
                  </a:cubicBezTo>
                  <a:cubicBezTo>
                    <a:pt x="169104" y="218459"/>
                    <a:pt x="193334" y="216944"/>
                    <a:pt x="199391" y="198519"/>
                  </a:cubicBezTo>
                  <a:cubicBezTo>
                    <a:pt x="199896" y="196500"/>
                    <a:pt x="228921" y="118006"/>
                    <a:pt x="244569" y="74089"/>
                  </a:cubicBezTo>
                  <a:cubicBezTo>
                    <a:pt x="250627" y="57179"/>
                    <a:pt x="243055" y="42035"/>
                    <a:pt x="225640" y="36988"/>
                  </a:cubicBezTo>
                  <a:cubicBezTo>
                    <a:pt x="213273" y="33454"/>
                    <a:pt x="138312" y="12253"/>
                    <a:pt x="94900" y="1148"/>
                  </a:cubicBezTo>
                  <a:cubicBezTo>
                    <a:pt x="78747" y="-4153"/>
                    <a:pt x="61836" y="9729"/>
                    <a:pt x="70165" y="25882"/>
                  </a:cubicBezTo>
                  <a:close/>
                </a:path>
              </a:pathLst>
            </a:custGeom>
            <a:solidFill>
              <a:schemeClr val="tx2"/>
            </a:solid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20" name="Freeform 65">
              <a:extLst>
                <a:ext uri="{FF2B5EF4-FFF2-40B4-BE49-F238E27FC236}">
                  <a16:creationId xmlns:a16="http://schemas.microsoft.com/office/drawing/2014/main" id="{DC2A6DFD-F363-E24D-7EA9-CD5ED1312DA6}"/>
                </a:ext>
              </a:extLst>
            </p:cNvPr>
            <p:cNvSpPr/>
            <p:nvPr/>
          </p:nvSpPr>
          <p:spPr>
            <a:xfrm>
              <a:off x="10947223" y="4039844"/>
              <a:ext cx="246632" cy="220239"/>
            </a:xfrm>
            <a:custGeom>
              <a:avLst/>
              <a:gdLst>
                <a:gd name="connsiteX0" fmla="*/ 70165 w 246632"/>
                <a:gd name="connsiteY0" fmla="*/ 25896 h 220239"/>
                <a:gd name="connsiteX1" fmla="*/ 86823 w 246632"/>
                <a:gd name="connsiteY1" fmla="*/ 58455 h 220239"/>
                <a:gd name="connsiteX2" fmla="*/ 0 w 246632"/>
                <a:gd name="connsiteY2" fmla="*/ 103381 h 220239"/>
                <a:gd name="connsiteX3" fmla="*/ 63351 w 246632"/>
                <a:gd name="connsiteY3" fmla="*/ 121049 h 220239"/>
                <a:gd name="connsiteX4" fmla="*/ 82280 w 246632"/>
                <a:gd name="connsiteY4" fmla="*/ 158151 h 220239"/>
                <a:gd name="connsiteX5" fmla="*/ 59565 w 246632"/>
                <a:gd name="connsiteY5" fmla="*/ 220240 h 220239"/>
                <a:gd name="connsiteX6" fmla="*/ 62846 w 246632"/>
                <a:gd name="connsiteY6" fmla="*/ 218725 h 220239"/>
                <a:gd name="connsiteX7" fmla="*/ 146893 w 246632"/>
                <a:gd name="connsiteY7" fmla="*/ 175314 h 220239"/>
                <a:gd name="connsiteX8" fmla="*/ 163299 w 246632"/>
                <a:gd name="connsiteY8" fmla="*/ 207115 h 220239"/>
                <a:gd name="connsiteX9" fmla="*/ 199391 w 246632"/>
                <a:gd name="connsiteY9" fmla="*/ 198534 h 220239"/>
                <a:gd name="connsiteX10" fmla="*/ 244569 w 246632"/>
                <a:gd name="connsiteY10" fmla="*/ 74104 h 220239"/>
                <a:gd name="connsiteX11" fmla="*/ 225640 w 246632"/>
                <a:gd name="connsiteY11" fmla="*/ 37002 h 220239"/>
                <a:gd name="connsiteX12" fmla="*/ 94900 w 246632"/>
                <a:gd name="connsiteY12" fmla="*/ 1162 h 220239"/>
                <a:gd name="connsiteX13" fmla="*/ 70165 w 246632"/>
                <a:gd name="connsiteY13" fmla="*/ 25896 h 22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39">
                  <a:moveTo>
                    <a:pt x="70165" y="25896"/>
                  </a:moveTo>
                  <a:cubicBezTo>
                    <a:pt x="70923" y="27158"/>
                    <a:pt x="77485" y="40031"/>
                    <a:pt x="86823" y="58455"/>
                  </a:cubicBezTo>
                  <a:lnTo>
                    <a:pt x="0" y="103381"/>
                  </a:lnTo>
                  <a:cubicBezTo>
                    <a:pt x="29782" y="111458"/>
                    <a:pt x="56284" y="119030"/>
                    <a:pt x="63351" y="121049"/>
                  </a:cubicBezTo>
                  <a:cubicBezTo>
                    <a:pt x="80766" y="126097"/>
                    <a:pt x="88338" y="141240"/>
                    <a:pt x="82280" y="158151"/>
                  </a:cubicBezTo>
                  <a:cubicBezTo>
                    <a:pt x="75970" y="175818"/>
                    <a:pt x="67641" y="198786"/>
                    <a:pt x="59565" y="220240"/>
                  </a:cubicBezTo>
                  <a:cubicBezTo>
                    <a:pt x="60574" y="219735"/>
                    <a:pt x="61836" y="219230"/>
                    <a:pt x="62846" y="218725"/>
                  </a:cubicBezTo>
                  <a:cubicBezTo>
                    <a:pt x="77737" y="210901"/>
                    <a:pt x="116858" y="190710"/>
                    <a:pt x="146893" y="175314"/>
                  </a:cubicBezTo>
                  <a:cubicBezTo>
                    <a:pt x="156484" y="193738"/>
                    <a:pt x="163046" y="206610"/>
                    <a:pt x="163299" y="207115"/>
                  </a:cubicBezTo>
                  <a:cubicBezTo>
                    <a:pt x="169104" y="218473"/>
                    <a:pt x="193334" y="216958"/>
                    <a:pt x="199391" y="198534"/>
                  </a:cubicBezTo>
                  <a:cubicBezTo>
                    <a:pt x="199896" y="196515"/>
                    <a:pt x="228921" y="118020"/>
                    <a:pt x="244569" y="74104"/>
                  </a:cubicBezTo>
                  <a:cubicBezTo>
                    <a:pt x="250627" y="57193"/>
                    <a:pt x="243055" y="42050"/>
                    <a:pt x="225640" y="37002"/>
                  </a:cubicBezTo>
                  <a:cubicBezTo>
                    <a:pt x="213273" y="33468"/>
                    <a:pt x="138312" y="12267"/>
                    <a:pt x="94900" y="1162"/>
                  </a:cubicBezTo>
                  <a:cubicBezTo>
                    <a:pt x="78747" y="-4138"/>
                    <a:pt x="61836" y="9491"/>
                    <a:pt x="70165" y="25896"/>
                  </a:cubicBezTo>
                  <a:close/>
                </a:path>
              </a:pathLst>
            </a:custGeom>
            <a:solidFill>
              <a:schemeClr val="tx2"/>
            </a:solid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21" name="Freeform 66">
              <a:extLst>
                <a:ext uri="{FF2B5EF4-FFF2-40B4-BE49-F238E27FC236}">
                  <a16:creationId xmlns:a16="http://schemas.microsoft.com/office/drawing/2014/main" id="{11286F63-3F06-3715-5A6A-96700F46E3EB}"/>
                </a:ext>
              </a:extLst>
            </p:cNvPr>
            <p:cNvSpPr/>
            <p:nvPr/>
          </p:nvSpPr>
          <p:spPr>
            <a:xfrm>
              <a:off x="10701139" y="4148974"/>
              <a:ext cx="281210" cy="225828"/>
            </a:xfrm>
            <a:custGeom>
              <a:avLst/>
              <a:gdLst>
                <a:gd name="connsiteX0" fmla="*/ 233969 w 281210"/>
                <a:gd name="connsiteY0" fmla="*/ 198438 h 225828"/>
                <a:gd name="connsiteX1" fmla="*/ 279147 w 281210"/>
                <a:gd name="connsiteY1" fmla="*/ 74008 h 225828"/>
                <a:gd name="connsiteX2" fmla="*/ 260218 w 281210"/>
                <a:gd name="connsiteY2" fmla="*/ 36906 h 225828"/>
                <a:gd name="connsiteX3" fmla="*/ 129478 w 281210"/>
                <a:gd name="connsiteY3" fmla="*/ 1066 h 225828"/>
                <a:gd name="connsiteX4" fmla="*/ 104239 w 281210"/>
                <a:gd name="connsiteY4" fmla="*/ 26053 h 225828"/>
                <a:gd name="connsiteX5" fmla="*/ 120897 w 281210"/>
                <a:gd name="connsiteY5" fmla="*/ 58612 h 225828"/>
                <a:gd name="connsiteX6" fmla="*/ 0 w 281210"/>
                <a:gd name="connsiteY6" fmla="*/ 121206 h 225828"/>
                <a:gd name="connsiteX7" fmla="*/ 43664 w 281210"/>
                <a:gd name="connsiteY7" fmla="*/ 205758 h 225828"/>
                <a:gd name="connsiteX8" fmla="*/ 97172 w 281210"/>
                <a:gd name="connsiteY8" fmla="*/ 218882 h 225828"/>
                <a:gd name="connsiteX9" fmla="*/ 181219 w 281210"/>
                <a:gd name="connsiteY9" fmla="*/ 175470 h 225828"/>
                <a:gd name="connsiteX10" fmla="*/ 197624 w 281210"/>
                <a:gd name="connsiteY10" fmla="*/ 207272 h 225828"/>
                <a:gd name="connsiteX11" fmla="*/ 233969 w 281210"/>
                <a:gd name="connsiteY11" fmla="*/ 198438 h 22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210" h="225828">
                  <a:moveTo>
                    <a:pt x="233969" y="198438"/>
                  </a:moveTo>
                  <a:cubicBezTo>
                    <a:pt x="234474" y="196419"/>
                    <a:pt x="263499" y="117925"/>
                    <a:pt x="279147" y="74008"/>
                  </a:cubicBezTo>
                  <a:cubicBezTo>
                    <a:pt x="285205" y="57098"/>
                    <a:pt x="277633" y="41954"/>
                    <a:pt x="260218" y="36906"/>
                  </a:cubicBezTo>
                  <a:cubicBezTo>
                    <a:pt x="247851" y="33373"/>
                    <a:pt x="172890" y="12172"/>
                    <a:pt x="129478" y="1066"/>
                  </a:cubicBezTo>
                  <a:cubicBezTo>
                    <a:pt x="112820" y="-3982"/>
                    <a:pt x="95657" y="9648"/>
                    <a:pt x="104239" y="26053"/>
                  </a:cubicBezTo>
                  <a:cubicBezTo>
                    <a:pt x="104996" y="27315"/>
                    <a:pt x="111558" y="40187"/>
                    <a:pt x="120897" y="58612"/>
                  </a:cubicBezTo>
                  <a:lnTo>
                    <a:pt x="0" y="121206"/>
                  </a:lnTo>
                  <a:cubicBezTo>
                    <a:pt x="0" y="121206"/>
                    <a:pt x="30287" y="179761"/>
                    <a:pt x="43664" y="205758"/>
                  </a:cubicBezTo>
                  <a:cubicBezTo>
                    <a:pt x="55527" y="228473"/>
                    <a:pt x="74456" y="230492"/>
                    <a:pt x="97172" y="218882"/>
                  </a:cubicBezTo>
                  <a:cubicBezTo>
                    <a:pt x="112063" y="211058"/>
                    <a:pt x="151184" y="190866"/>
                    <a:pt x="181219" y="175470"/>
                  </a:cubicBezTo>
                  <a:cubicBezTo>
                    <a:pt x="190810" y="193895"/>
                    <a:pt x="197372" y="206767"/>
                    <a:pt x="197624" y="207272"/>
                  </a:cubicBezTo>
                  <a:cubicBezTo>
                    <a:pt x="203682" y="218630"/>
                    <a:pt x="227911" y="217115"/>
                    <a:pt x="233969" y="198438"/>
                  </a:cubicBezTo>
                  <a:close/>
                </a:path>
              </a:pathLst>
            </a:custGeom>
            <a:solidFill>
              <a:schemeClr val="tx2"/>
            </a:solid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3566545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B63895-05A8-402C-A918-CD42FA703249}"/>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38CCB85D-886B-BFA3-9A99-91664AC747E9}"/>
              </a:ext>
            </a:extLst>
          </p:cNvPr>
          <p:cNvSpPr>
            <a:spLocks noGrp="1"/>
          </p:cNvSpPr>
          <p:nvPr>
            <p:ph type="title"/>
          </p:nvPr>
        </p:nvSpPr>
        <p:spPr/>
        <p:txBody>
          <a:bodyPr/>
          <a:lstStyle/>
          <a:p>
            <a:r>
              <a:rPr lang="de-DE" dirty="0">
                <a:solidFill>
                  <a:schemeClr val="tx2"/>
                </a:solidFill>
                <a:latin typeface="Open Sans" pitchFamily="2" charset="0"/>
                <a:ea typeface="Open Sans" pitchFamily="2" charset="0"/>
                <a:cs typeface="Open Sans" pitchFamily="2" charset="0"/>
              </a:rPr>
              <a:t>Struktur des Referenzrahmens </a:t>
            </a:r>
            <a:br>
              <a:rPr lang="de-DE" dirty="0">
                <a:solidFill>
                  <a:schemeClr val="tx2"/>
                </a:solidFill>
                <a:latin typeface="Open Sans" pitchFamily="2" charset="0"/>
                <a:ea typeface="Open Sans" pitchFamily="2" charset="0"/>
                <a:cs typeface="Open Sans" pitchFamily="2" charset="0"/>
              </a:rPr>
            </a:br>
            <a:r>
              <a:rPr lang="de-DE" dirty="0">
                <a:solidFill>
                  <a:schemeClr val="tx2"/>
                </a:solidFill>
                <a:latin typeface="Open Sans" pitchFamily="2" charset="0"/>
                <a:ea typeface="Open Sans" pitchFamily="2" charset="0"/>
                <a:cs typeface="Open Sans" pitchFamily="2" charset="0"/>
              </a:rPr>
              <a:t>Schulqualität NRW</a:t>
            </a:r>
          </a:p>
        </p:txBody>
      </p:sp>
      <p:sp>
        <p:nvSpPr>
          <p:cNvPr id="6" name="Foliennummernplatzhalter 5">
            <a:extLst>
              <a:ext uri="{FF2B5EF4-FFF2-40B4-BE49-F238E27FC236}">
                <a16:creationId xmlns:a16="http://schemas.microsoft.com/office/drawing/2014/main" id="{E391B76E-4CED-7EF7-C8A1-8F389E1305B3}"/>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13</a:t>
            </a:fld>
            <a:endParaRPr lang="de-DE" dirty="0"/>
          </a:p>
        </p:txBody>
      </p:sp>
      <p:pic>
        <p:nvPicPr>
          <p:cNvPr id="2" name="Grafik 1">
            <a:extLst>
              <a:ext uri="{FF2B5EF4-FFF2-40B4-BE49-F238E27FC236}">
                <a16:creationId xmlns:a16="http://schemas.microsoft.com/office/drawing/2014/main" id="{3360D97E-D15D-DAB7-A63E-6CAAFACE598F}"/>
              </a:ext>
            </a:extLst>
          </p:cNvPr>
          <p:cNvPicPr>
            <a:picLocks noChangeAspect="1"/>
          </p:cNvPicPr>
          <p:nvPr/>
        </p:nvPicPr>
        <p:blipFill>
          <a:blip r:embed="rId3"/>
          <a:srcRect b="24586"/>
          <a:stretch/>
        </p:blipFill>
        <p:spPr>
          <a:xfrm>
            <a:off x="2122394" y="1618500"/>
            <a:ext cx="7947211" cy="4504631"/>
          </a:xfrm>
          <a:prstGeom prst="rect">
            <a:avLst/>
          </a:prstGeom>
        </p:spPr>
      </p:pic>
      <p:grpSp>
        <p:nvGrpSpPr>
          <p:cNvPr id="13" name="Group 124" descr="Icon mit drei Pfeilen in einer Reihe, die nach oben rechts zeigt">
            <a:extLst>
              <a:ext uri="{FF2B5EF4-FFF2-40B4-BE49-F238E27FC236}">
                <a16:creationId xmlns:a16="http://schemas.microsoft.com/office/drawing/2014/main" id="{16F68032-356A-0930-7626-3397E443255E}"/>
              </a:ext>
            </a:extLst>
          </p:cNvPr>
          <p:cNvGrpSpPr/>
          <p:nvPr/>
        </p:nvGrpSpPr>
        <p:grpSpPr>
          <a:xfrm>
            <a:off x="3976160" y="1977872"/>
            <a:ext cx="705988" cy="445240"/>
            <a:chOff x="10701139" y="3929562"/>
            <a:chExt cx="705988" cy="445240"/>
          </a:xfrm>
          <a:solidFill>
            <a:schemeClr val="accent1"/>
          </a:solidFill>
        </p:grpSpPr>
        <p:sp>
          <p:nvSpPr>
            <p:cNvPr id="14" name="Freeform 49">
              <a:extLst>
                <a:ext uri="{FF2B5EF4-FFF2-40B4-BE49-F238E27FC236}">
                  <a16:creationId xmlns:a16="http://schemas.microsoft.com/office/drawing/2014/main" id="{947BC18D-4B64-3E17-39A6-B77415B830C4}"/>
                </a:ext>
              </a:extLst>
            </p:cNvPr>
            <p:cNvSpPr/>
            <p:nvPr/>
          </p:nvSpPr>
          <p:spPr>
            <a:xfrm>
              <a:off x="11160495" y="3929562"/>
              <a:ext cx="246632" cy="220225"/>
            </a:xfrm>
            <a:custGeom>
              <a:avLst/>
              <a:gdLst>
                <a:gd name="connsiteX0" fmla="*/ 70165 w 246632"/>
                <a:gd name="connsiteY0" fmla="*/ 25882 h 220225"/>
                <a:gd name="connsiteX1" fmla="*/ 86823 w 246632"/>
                <a:gd name="connsiteY1" fmla="*/ 58441 h 220225"/>
                <a:gd name="connsiteX2" fmla="*/ 0 w 246632"/>
                <a:gd name="connsiteY2" fmla="*/ 103367 h 220225"/>
                <a:gd name="connsiteX3" fmla="*/ 63351 w 246632"/>
                <a:gd name="connsiteY3" fmla="*/ 121035 h 220225"/>
                <a:gd name="connsiteX4" fmla="*/ 82280 w 246632"/>
                <a:gd name="connsiteY4" fmla="*/ 158137 h 220225"/>
                <a:gd name="connsiteX5" fmla="*/ 59565 w 246632"/>
                <a:gd name="connsiteY5" fmla="*/ 220225 h 220225"/>
                <a:gd name="connsiteX6" fmla="*/ 62846 w 246632"/>
                <a:gd name="connsiteY6" fmla="*/ 218711 h 220225"/>
                <a:gd name="connsiteX7" fmla="*/ 146893 w 246632"/>
                <a:gd name="connsiteY7" fmla="*/ 175299 h 220225"/>
                <a:gd name="connsiteX8" fmla="*/ 163299 w 246632"/>
                <a:gd name="connsiteY8" fmla="*/ 207101 h 220225"/>
                <a:gd name="connsiteX9" fmla="*/ 199391 w 246632"/>
                <a:gd name="connsiteY9" fmla="*/ 198519 h 220225"/>
                <a:gd name="connsiteX10" fmla="*/ 244569 w 246632"/>
                <a:gd name="connsiteY10" fmla="*/ 74089 h 220225"/>
                <a:gd name="connsiteX11" fmla="*/ 225640 w 246632"/>
                <a:gd name="connsiteY11" fmla="*/ 36988 h 220225"/>
                <a:gd name="connsiteX12" fmla="*/ 94900 w 246632"/>
                <a:gd name="connsiteY12" fmla="*/ 1148 h 220225"/>
                <a:gd name="connsiteX13" fmla="*/ 70165 w 246632"/>
                <a:gd name="connsiteY13" fmla="*/ 25882 h 22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25">
                  <a:moveTo>
                    <a:pt x="70165" y="25882"/>
                  </a:moveTo>
                  <a:cubicBezTo>
                    <a:pt x="70923" y="27144"/>
                    <a:pt x="77485" y="40016"/>
                    <a:pt x="86823" y="58441"/>
                  </a:cubicBezTo>
                  <a:lnTo>
                    <a:pt x="0" y="103367"/>
                  </a:lnTo>
                  <a:cubicBezTo>
                    <a:pt x="29782" y="111444"/>
                    <a:pt x="56284" y="119015"/>
                    <a:pt x="63351" y="121035"/>
                  </a:cubicBezTo>
                  <a:cubicBezTo>
                    <a:pt x="80766" y="126083"/>
                    <a:pt x="88338" y="141226"/>
                    <a:pt x="82280" y="158137"/>
                  </a:cubicBezTo>
                  <a:cubicBezTo>
                    <a:pt x="75970" y="175804"/>
                    <a:pt x="67641" y="198772"/>
                    <a:pt x="59565" y="220225"/>
                  </a:cubicBezTo>
                  <a:cubicBezTo>
                    <a:pt x="60574" y="219721"/>
                    <a:pt x="61836" y="219216"/>
                    <a:pt x="62846" y="218711"/>
                  </a:cubicBezTo>
                  <a:cubicBezTo>
                    <a:pt x="77737" y="210887"/>
                    <a:pt x="116858" y="190695"/>
                    <a:pt x="146893" y="175299"/>
                  </a:cubicBezTo>
                  <a:cubicBezTo>
                    <a:pt x="156484" y="193724"/>
                    <a:pt x="163046" y="206596"/>
                    <a:pt x="163299" y="207101"/>
                  </a:cubicBezTo>
                  <a:cubicBezTo>
                    <a:pt x="169104" y="218459"/>
                    <a:pt x="193334" y="216944"/>
                    <a:pt x="199391" y="198519"/>
                  </a:cubicBezTo>
                  <a:cubicBezTo>
                    <a:pt x="199896" y="196500"/>
                    <a:pt x="228921" y="118006"/>
                    <a:pt x="244569" y="74089"/>
                  </a:cubicBezTo>
                  <a:cubicBezTo>
                    <a:pt x="250627" y="57179"/>
                    <a:pt x="243055" y="42035"/>
                    <a:pt x="225640" y="36988"/>
                  </a:cubicBezTo>
                  <a:cubicBezTo>
                    <a:pt x="213273" y="33454"/>
                    <a:pt x="138312" y="12253"/>
                    <a:pt x="94900" y="1148"/>
                  </a:cubicBezTo>
                  <a:cubicBezTo>
                    <a:pt x="78747" y="-4153"/>
                    <a:pt x="61836" y="9729"/>
                    <a:pt x="70165" y="25882"/>
                  </a:cubicBezTo>
                  <a:close/>
                </a:path>
              </a:pathLst>
            </a:custGeom>
            <a:solidFill>
              <a:schemeClr val="tx2"/>
            </a:solidFill>
            <a:ln w="2518" cap="flat">
              <a:noFill/>
              <a:prstDash val="solid"/>
              <a:miter/>
            </a:ln>
          </p:spPr>
          <p:txBody>
            <a:bodyPr rtlCol="0" anchor="ctr"/>
            <a:lstStyle/>
            <a:p>
              <a:endParaRPr lang="de-DE">
                <a:solidFill>
                  <a:schemeClr val="tx2"/>
                </a:solidFill>
                <a:latin typeface="Arial" panose="020B0604020202020204" pitchFamily="34" charset="0"/>
                <a:cs typeface="Arial" panose="020B0604020202020204" pitchFamily="34" charset="0"/>
              </a:endParaRPr>
            </a:p>
          </p:txBody>
        </p:sp>
        <p:sp>
          <p:nvSpPr>
            <p:cNvPr id="15" name="Freeform 65">
              <a:extLst>
                <a:ext uri="{FF2B5EF4-FFF2-40B4-BE49-F238E27FC236}">
                  <a16:creationId xmlns:a16="http://schemas.microsoft.com/office/drawing/2014/main" id="{0D34930C-82CD-C3CD-076A-152B2EDED228}"/>
                </a:ext>
              </a:extLst>
            </p:cNvPr>
            <p:cNvSpPr/>
            <p:nvPr/>
          </p:nvSpPr>
          <p:spPr>
            <a:xfrm>
              <a:off x="10947223" y="4039844"/>
              <a:ext cx="246632" cy="220239"/>
            </a:xfrm>
            <a:custGeom>
              <a:avLst/>
              <a:gdLst>
                <a:gd name="connsiteX0" fmla="*/ 70165 w 246632"/>
                <a:gd name="connsiteY0" fmla="*/ 25896 h 220239"/>
                <a:gd name="connsiteX1" fmla="*/ 86823 w 246632"/>
                <a:gd name="connsiteY1" fmla="*/ 58455 h 220239"/>
                <a:gd name="connsiteX2" fmla="*/ 0 w 246632"/>
                <a:gd name="connsiteY2" fmla="*/ 103381 h 220239"/>
                <a:gd name="connsiteX3" fmla="*/ 63351 w 246632"/>
                <a:gd name="connsiteY3" fmla="*/ 121049 h 220239"/>
                <a:gd name="connsiteX4" fmla="*/ 82280 w 246632"/>
                <a:gd name="connsiteY4" fmla="*/ 158151 h 220239"/>
                <a:gd name="connsiteX5" fmla="*/ 59565 w 246632"/>
                <a:gd name="connsiteY5" fmla="*/ 220240 h 220239"/>
                <a:gd name="connsiteX6" fmla="*/ 62846 w 246632"/>
                <a:gd name="connsiteY6" fmla="*/ 218725 h 220239"/>
                <a:gd name="connsiteX7" fmla="*/ 146893 w 246632"/>
                <a:gd name="connsiteY7" fmla="*/ 175314 h 220239"/>
                <a:gd name="connsiteX8" fmla="*/ 163299 w 246632"/>
                <a:gd name="connsiteY8" fmla="*/ 207115 h 220239"/>
                <a:gd name="connsiteX9" fmla="*/ 199391 w 246632"/>
                <a:gd name="connsiteY9" fmla="*/ 198534 h 220239"/>
                <a:gd name="connsiteX10" fmla="*/ 244569 w 246632"/>
                <a:gd name="connsiteY10" fmla="*/ 74104 h 220239"/>
                <a:gd name="connsiteX11" fmla="*/ 225640 w 246632"/>
                <a:gd name="connsiteY11" fmla="*/ 37002 h 220239"/>
                <a:gd name="connsiteX12" fmla="*/ 94900 w 246632"/>
                <a:gd name="connsiteY12" fmla="*/ 1162 h 220239"/>
                <a:gd name="connsiteX13" fmla="*/ 70165 w 246632"/>
                <a:gd name="connsiteY13" fmla="*/ 25896 h 22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39">
                  <a:moveTo>
                    <a:pt x="70165" y="25896"/>
                  </a:moveTo>
                  <a:cubicBezTo>
                    <a:pt x="70923" y="27158"/>
                    <a:pt x="77485" y="40031"/>
                    <a:pt x="86823" y="58455"/>
                  </a:cubicBezTo>
                  <a:lnTo>
                    <a:pt x="0" y="103381"/>
                  </a:lnTo>
                  <a:cubicBezTo>
                    <a:pt x="29782" y="111458"/>
                    <a:pt x="56284" y="119030"/>
                    <a:pt x="63351" y="121049"/>
                  </a:cubicBezTo>
                  <a:cubicBezTo>
                    <a:pt x="80766" y="126097"/>
                    <a:pt x="88338" y="141240"/>
                    <a:pt x="82280" y="158151"/>
                  </a:cubicBezTo>
                  <a:cubicBezTo>
                    <a:pt x="75970" y="175818"/>
                    <a:pt x="67641" y="198786"/>
                    <a:pt x="59565" y="220240"/>
                  </a:cubicBezTo>
                  <a:cubicBezTo>
                    <a:pt x="60574" y="219735"/>
                    <a:pt x="61836" y="219230"/>
                    <a:pt x="62846" y="218725"/>
                  </a:cubicBezTo>
                  <a:cubicBezTo>
                    <a:pt x="77737" y="210901"/>
                    <a:pt x="116858" y="190710"/>
                    <a:pt x="146893" y="175314"/>
                  </a:cubicBezTo>
                  <a:cubicBezTo>
                    <a:pt x="156484" y="193738"/>
                    <a:pt x="163046" y="206610"/>
                    <a:pt x="163299" y="207115"/>
                  </a:cubicBezTo>
                  <a:cubicBezTo>
                    <a:pt x="169104" y="218473"/>
                    <a:pt x="193334" y="216958"/>
                    <a:pt x="199391" y="198534"/>
                  </a:cubicBezTo>
                  <a:cubicBezTo>
                    <a:pt x="199896" y="196515"/>
                    <a:pt x="228921" y="118020"/>
                    <a:pt x="244569" y="74104"/>
                  </a:cubicBezTo>
                  <a:cubicBezTo>
                    <a:pt x="250627" y="57193"/>
                    <a:pt x="243055" y="42050"/>
                    <a:pt x="225640" y="37002"/>
                  </a:cubicBezTo>
                  <a:cubicBezTo>
                    <a:pt x="213273" y="33468"/>
                    <a:pt x="138312" y="12267"/>
                    <a:pt x="94900" y="1162"/>
                  </a:cubicBezTo>
                  <a:cubicBezTo>
                    <a:pt x="78747" y="-4138"/>
                    <a:pt x="61836" y="9491"/>
                    <a:pt x="70165" y="25896"/>
                  </a:cubicBezTo>
                  <a:close/>
                </a:path>
              </a:pathLst>
            </a:custGeom>
            <a:solidFill>
              <a:schemeClr val="tx2"/>
            </a:solidFill>
            <a:ln w="2518" cap="flat">
              <a:noFill/>
              <a:prstDash val="solid"/>
              <a:miter/>
            </a:ln>
          </p:spPr>
          <p:txBody>
            <a:bodyPr rtlCol="0" anchor="ctr"/>
            <a:lstStyle/>
            <a:p>
              <a:endParaRPr lang="de-DE">
                <a:solidFill>
                  <a:schemeClr val="tx2"/>
                </a:solidFill>
                <a:latin typeface="Arial" panose="020B0604020202020204" pitchFamily="34" charset="0"/>
                <a:cs typeface="Arial" panose="020B0604020202020204" pitchFamily="34" charset="0"/>
              </a:endParaRPr>
            </a:p>
          </p:txBody>
        </p:sp>
        <p:sp>
          <p:nvSpPr>
            <p:cNvPr id="16" name="Freeform 66">
              <a:extLst>
                <a:ext uri="{FF2B5EF4-FFF2-40B4-BE49-F238E27FC236}">
                  <a16:creationId xmlns:a16="http://schemas.microsoft.com/office/drawing/2014/main" id="{EDDC5E83-9573-FCE8-8CF6-CB7B6157EAC9}"/>
                </a:ext>
              </a:extLst>
            </p:cNvPr>
            <p:cNvSpPr/>
            <p:nvPr/>
          </p:nvSpPr>
          <p:spPr>
            <a:xfrm>
              <a:off x="10701139" y="4148974"/>
              <a:ext cx="281210" cy="225828"/>
            </a:xfrm>
            <a:custGeom>
              <a:avLst/>
              <a:gdLst>
                <a:gd name="connsiteX0" fmla="*/ 233969 w 281210"/>
                <a:gd name="connsiteY0" fmla="*/ 198438 h 225828"/>
                <a:gd name="connsiteX1" fmla="*/ 279147 w 281210"/>
                <a:gd name="connsiteY1" fmla="*/ 74008 h 225828"/>
                <a:gd name="connsiteX2" fmla="*/ 260218 w 281210"/>
                <a:gd name="connsiteY2" fmla="*/ 36906 h 225828"/>
                <a:gd name="connsiteX3" fmla="*/ 129478 w 281210"/>
                <a:gd name="connsiteY3" fmla="*/ 1066 h 225828"/>
                <a:gd name="connsiteX4" fmla="*/ 104239 w 281210"/>
                <a:gd name="connsiteY4" fmla="*/ 26053 h 225828"/>
                <a:gd name="connsiteX5" fmla="*/ 120897 w 281210"/>
                <a:gd name="connsiteY5" fmla="*/ 58612 h 225828"/>
                <a:gd name="connsiteX6" fmla="*/ 0 w 281210"/>
                <a:gd name="connsiteY6" fmla="*/ 121206 h 225828"/>
                <a:gd name="connsiteX7" fmla="*/ 43664 w 281210"/>
                <a:gd name="connsiteY7" fmla="*/ 205758 h 225828"/>
                <a:gd name="connsiteX8" fmla="*/ 97172 w 281210"/>
                <a:gd name="connsiteY8" fmla="*/ 218882 h 225828"/>
                <a:gd name="connsiteX9" fmla="*/ 181219 w 281210"/>
                <a:gd name="connsiteY9" fmla="*/ 175470 h 225828"/>
                <a:gd name="connsiteX10" fmla="*/ 197624 w 281210"/>
                <a:gd name="connsiteY10" fmla="*/ 207272 h 225828"/>
                <a:gd name="connsiteX11" fmla="*/ 233969 w 281210"/>
                <a:gd name="connsiteY11" fmla="*/ 198438 h 22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210" h="225828">
                  <a:moveTo>
                    <a:pt x="233969" y="198438"/>
                  </a:moveTo>
                  <a:cubicBezTo>
                    <a:pt x="234474" y="196419"/>
                    <a:pt x="263499" y="117925"/>
                    <a:pt x="279147" y="74008"/>
                  </a:cubicBezTo>
                  <a:cubicBezTo>
                    <a:pt x="285205" y="57098"/>
                    <a:pt x="277633" y="41954"/>
                    <a:pt x="260218" y="36906"/>
                  </a:cubicBezTo>
                  <a:cubicBezTo>
                    <a:pt x="247851" y="33373"/>
                    <a:pt x="172890" y="12172"/>
                    <a:pt x="129478" y="1066"/>
                  </a:cubicBezTo>
                  <a:cubicBezTo>
                    <a:pt x="112820" y="-3982"/>
                    <a:pt x="95657" y="9648"/>
                    <a:pt x="104239" y="26053"/>
                  </a:cubicBezTo>
                  <a:cubicBezTo>
                    <a:pt x="104996" y="27315"/>
                    <a:pt x="111558" y="40187"/>
                    <a:pt x="120897" y="58612"/>
                  </a:cubicBezTo>
                  <a:lnTo>
                    <a:pt x="0" y="121206"/>
                  </a:lnTo>
                  <a:cubicBezTo>
                    <a:pt x="0" y="121206"/>
                    <a:pt x="30287" y="179761"/>
                    <a:pt x="43664" y="205758"/>
                  </a:cubicBezTo>
                  <a:cubicBezTo>
                    <a:pt x="55527" y="228473"/>
                    <a:pt x="74456" y="230492"/>
                    <a:pt x="97172" y="218882"/>
                  </a:cubicBezTo>
                  <a:cubicBezTo>
                    <a:pt x="112063" y="211058"/>
                    <a:pt x="151184" y="190866"/>
                    <a:pt x="181219" y="175470"/>
                  </a:cubicBezTo>
                  <a:cubicBezTo>
                    <a:pt x="190810" y="193895"/>
                    <a:pt x="197372" y="206767"/>
                    <a:pt x="197624" y="207272"/>
                  </a:cubicBezTo>
                  <a:cubicBezTo>
                    <a:pt x="203682" y="218630"/>
                    <a:pt x="227911" y="217115"/>
                    <a:pt x="233969" y="198438"/>
                  </a:cubicBezTo>
                  <a:close/>
                </a:path>
              </a:pathLst>
            </a:custGeom>
            <a:solidFill>
              <a:schemeClr val="tx2"/>
            </a:solidFill>
            <a:ln w="2518" cap="flat">
              <a:noFill/>
              <a:prstDash val="solid"/>
              <a:miter/>
            </a:ln>
          </p:spPr>
          <p:txBody>
            <a:bodyPr rtlCol="0" anchor="ctr"/>
            <a:lstStyle/>
            <a:p>
              <a:endParaRPr lang="de-DE" dirty="0">
                <a:solidFill>
                  <a:schemeClr val="tx2"/>
                </a:solidFill>
                <a:latin typeface="Arial" panose="020B0604020202020204" pitchFamily="34" charset="0"/>
                <a:cs typeface="Arial" panose="020B0604020202020204" pitchFamily="34" charset="0"/>
              </a:endParaRPr>
            </a:p>
          </p:txBody>
        </p:sp>
      </p:grpSp>
      <p:grpSp>
        <p:nvGrpSpPr>
          <p:cNvPr id="17" name="Group 124" descr="Icon mit drei Pfeilen in einer Reihe, die nach oben rechts zeigt">
            <a:extLst>
              <a:ext uri="{FF2B5EF4-FFF2-40B4-BE49-F238E27FC236}">
                <a16:creationId xmlns:a16="http://schemas.microsoft.com/office/drawing/2014/main" id="{8B5D7226-FEE9-66D0-B562-069F43C14F9A}"/>
              </a:ext>
            </a:extLst>
          </p:cNvPr>
          <p:cNvGrpSpPr/>
          <p:nvPr/>
        </p:nvGrpSpPr>
        <p:grpSpPr>
          <a:xfrm>
            <a:off x="2075763" y="3232170"/>
            <a:ext cx="705988" cy="445240"/>
            <a:chOff x="10701139" y="3929562"/>
            <a:chExt cx="705988" cy="445240"/>
          </a:xfrm>
          <a:solidFill>
            <a:schemeClr val="accent1"/>
          </a:solidFill>
        </p:grpSpPr>
        <p:sp>
          <p:nvSpPr>
            <p:cNvPr id="18" name="Freeform 49">
              <a:extLst>
                <a:ext uri="{FF2B5EF4-FFF2-40B4-BE49-F238E27FC236}">
                  <a16:creationId xmlns:a16="http://schemas.microsoft.com/office/drawing/2014/main" id="{BB81D206-38BC-88B7-3F07-B4D97BF007E8}"/>
                </a:ext>
              </a:extLst>
            </p:cNvPr>
            <p:cNvSpPr/>
            <p:nvPr/>
          </p:nvSpPr>
          <p:spPr>
            <a:xfrm>
              <a:off x="11160495" y="3929562"/>
              <a:ext cx="246632" cy="220225"/>
            </a:xfrm>
            <a:custGeom>
              <a:avLst/>
              <a:gdLst>
                <a:gd name="connsiteX0" fmla="*/ 70165 w 246632"/>
                <a:gd name="connsiteY0" fmla="*/ 25882 h 220225"/>
                <a:gd name="connsiteX1" fmla="*/ 86823 w 246632"/>
                <a:gd name="connsiteY1" fmla="*/ 58441 h 220225"/>
                <a:gd name="connsiteX2" fmla="*/ 0 w 246632"/>
                <a:gd name="connsiteY2" fmla="*/ 103367 h 220225"/>
                <a:gd name="connsiteX3" fmla="*/ 63351 w 246632"/>
                <a:gd name="connsiteY3" fmla="*/ 121035 h 220225"/>
                <a:gd name="connsiteX4" fmla="*/ 82280 w 246632"/>
                <a:gd name="connsiteY4" fmla="*/ 158137 h 220225"/>
                <a:gd name="connsiteX5" fmla="*/ 59565 w 246632"/>
                <a:gd name="connsiteY5" fmla="*/ 220225 h 220225"/>
                <a:gd name="connsiteX6" fmla="*/ 62846 w 246632"/>
                <a:gd name="connsiteY6" fmla="*/ 218711 h 220225"/>
                <a:gd name="connsiteX7" fmla="*/ 146893 w 246632"/>
                <a:gd name="connsiteY7" fmla="*/ 175299 h 220225"/>
                <a:gd name="connsiteX8" fmla="*/ 163299 w 246632"/>
                <a:gd name="connsiteY8" fmla="*/ 207101 h 220225"/>
                <a:gd name="connsiteX9" fmla="*/ 199391 w 246632"/>
                <a:gd name="connsiteY9" fmla="*/ 198519 h 220225"/>
                <a:gd name="connsiteX10" fmla="*/ 244569 w 246632"/>
                <a:gd name="connsiteY10" fmla="*/ 74089 h 220225"/>
                <a:gd name="connsiteX11" fmla="*/ 225640 w 246632"/>
                <a:gd name="connsiteY11" fmla="*/ 36988 h 220225"/>
                <a:gd name="connsiteX12" fmla="*/ 94900 w 246632"/>
                <a:gd name="connsiteY12" fmla="*/ 1148 h 220225"/>
                <a:gd name="connsiteX13" fmla="*/ 70165 w 246632"/>
                <a:gd name="connsiteY13" fmla="*/ 25882 h 22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25">
                  <a:moveTo>
                    <a:pt x="70165" y="25882"/>
                  </a:moveTo>
                  <a:cubicBezTo>
                    <a:pt x="70923" y="27144"/>
                    <a:pt x="77485" y="40016"/>
                    <a:pt x="86823" y="58441"/>
                  </a:cubicBezTo>
                  <a:lnTo>
                    <a:pt x="0" y="103367"/>
                  </a:lnTo>
                  <a:cubicBezTo>
                    <a:pt x="29782" y="111444"/>
                    <a:pt x="56284" y="119015"/>
                    <a:pt x="63351" y="121035"/>
                  </a:cubicBezTo>
                  <a:cubicBezTo>
                    <a:pt x="80766" y="126083"/>
                    <a:pt x="88338" y="141226"/>
                    <a:pt x="82280" y="158137"/>
                  </a:cubicBezTo>
                  <a:cubicBezTo>
                    <a:pt x="75970" y="175804"/>
                    <a:pt x="67641" y="198772"/>
                    <a:pt x="59565" y="220225"/>
                  </a:cubicBezTo>
                  <a:cubicBezTo>
                    <a:pt x="60574" y="219721"/>
                    <a:pt x="61836" y="219216"/>
                    <a:pt x="62846" y="218711"/>
                  </a:cubicBezTo>
                  <a:cubicBezTo>
                    <a:pt x="77737" y="210887"/>
                    <a:pt x="116858" y="190695"/>
                    <a:pt x="146893" y="175299"/>
                  </a:cubicBezTo>
                  <a:cubicBezTo>
                    <a:pt x="156484" y="193724"/>
                    <a:pt x="163046" y="206596"/>
                    <a:pt x="163299" y="207101"/>
                  </a:cubicBezTo>
                  <a:cubicBezTo>
                    <a:pt x="169104" y="218459"/>
                    <a:pt x="193334" y="216944"/>
                    <a:pt x="199391" y="198519"/>
                  </a:cubicBezTo>
                  <a:cubicBezTo>
                    <a:pt x="199896" y="196500"/>
                    <a:pt x="228921" y="118006"/>
                    <a:pt x="244569" y="74089"/>
                  </a:cubicBezTo>
                  <a:cubicBezTo>
                    <a:pt x="250627" y="57179"/>
                    <a:pt x="243055" y="42035"/>
                    <a:pt x="225640" y="36988"/>
                  </a:cubicBezTo>
                  <a:cubicBezTo>
                    <a:pt x="213273" y="33454"/>
                    <a:pt x="138312" y="12253"/>
                    <a:pt x="94900" y="1148"/>
                  </a:cubicBezTo>
                  <a:cubicBezTo>
                    <a:pt x="78747" y="-4153"/>
                    <a:pt x="61836" y="9729"/>
                    <a:pt x="70165" y="25882"/>
                  </a:cubicBezTo>
                  <a:close/>
                </a:path>
              </a:pathLst>
            </a:custGeom>
            <a:solidFill>
              <a:schemeClr val="tx2"/>
            </a:solid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19" name="Freeform 65">
              <a:extLst>
                <a:ext uri="{FF2B5EF4-FFF2-40B4-BE49-F238E27FC236}">
                  <a16:creationId xmlns:a16="http://schemas.microsoft.com/office/drawing/2014/main" id="{1A3F2C2A-47D4-486E-1AE5-1492AF723E7D}"/>
                </a:ext>
              </a:extLst>
            </p:cNvPr>
            <p:cNvSpPr/>
            <p:nvPr/>
          </p:nvSpPr>
          <p:spPr>
            <a:xfrm>
              <a:off x="10947223" y="4039844"/>
              <a:ext cx="246632" cy="220239"/>
            </a:xfrm>
            <a:custGeom>
              <a:avLst/>
              <a:gdLst>
                <a:gd name="connsiteX0" fmla="*/ 70165 w 246632"/>
                <a:gd name="connsiteY0" fmla="*/ 25896 h 220239"/>
                <a:gd name="connsiteX1" fmla="*/ 86823 w 246632"/>
                <a:gd name="connsiteY1" fmla="*/ 58455 h 220239"/>
                <a:gd name="connsiteX2" fmla="*/ 0 w 246632"/>
                <a:gd name="connsiteY2" fmla="*/ 103381 h 220239"/>
                <a:gd name="connsiteX3" fmla="*/ 63351 w 246632"/>
                <a:gd name="connsiteY3" fmla="*/ 121049 h 220239"/>
                <a:gd name="connsiteX4" fmla="*/ 82280 w 246632"/>
                <a:gd name="connsiteY4" fmla="*/ 158151 h 220239"/>
                <a:gd name="connsiteX5" fmla="*/ 59565 w 246632"/>
                <a:gd name="connsiteY5" fmla="*/ 220240 h 220239"/>
                <a:gd name="connsiteX6" fmla="*/ 62846 w 246632"/>
                <a:gd name="connsiteY6" fmla="*/ 218725 h 220239"/>
                <a:gd name="connsiteX7" fmla="*/ 146893 w 246632"/>
                <a:gd name="connsiteY7" fmla="*/ 175314 h 220239"/>
                <a:gd name="connsiteX8" fmla="*/ 163299 w 246632"/>
                <a:gd name="connsiteY8" fmla="*/ 207115 h 220239"/>
                <a:gd name="connsiteX9" fmla="*/ 199391 w 246632"/>
                <a:gd name="connsiteY9" fmla="*/ 198534 h 220239"/>
                <a:gd name="connsiteX10" fmla="*/ 244569 w 246632"/>
                <a:gd name="connsiteY10" fmla="*/ 74104 h 220239"/>
                <a:gd name="connsiteX11" fmla="*/ 225640 w 246632"/>
                <a:gd name="connsiteY11" fmla="*/ 37002 h 220239"/>
                <a:gd name="connsiteX12" fmla="*/ 94900 w 246632"/>
                <a:gd name="connsiteY12" fmla="*/ 1162 h 220239"/>
                <a:gd name="connsiteX13" fmla="*/ 70165 w 246632"/>
                <a:gd name="connsiteY13" fmla="*/ 25896 h 22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39">
                  <a:moveTo>
                    <a:pt x="70165" y="25896"/>
                  </a:moveTo>
                  <a:cubicBezTo>
                    <a:pt x="70923" y="27158"/>
                    <a:pt x="77485" y="40031"/>
                    <a:pt x="86823" y="58455"/>
                  </a:cubicBezTo>
                  <a:lnTo>
                    <a:pt x="0" y="103381"/>
                  </a:lnTo>
                  <a:cubicBezTo>
                    <a:pt x="29782" y="111458"/>
                    <a:pt x="56284" y="119030"/>
                    <a:pt x="63351" y="121049"/>
                  </a:cubicBezTo>
                  <a:cubicBezTo>
                    <a:pt x="80766" y="126097"/>
                    <a:pt x="88338" y="141240"/>
                    <a:pt x="82280" y="158151"/>
                  </a:cubicBezTo>
                  <a:cubicBezTo>
                    <a:pt x="75970" y="175818"/>
                    <a:pt x="67641" y="198786"/>
                    <a:pt x="59565" y="220240"/>
                  </a:cubicBezTo>
                  <a:cubicBezTo>
                    <a:pt x="60574" y="219735"/>
                    <a:pt x="61836" y="219230"/>
                    <a:pt x="62846" y="218725"/>
                  </a:cubicBezTo>
                  <a:cubicBezTo>
                    <a:pt x="77737" y="210901"/>
                    <a:pt x="116858" y="190710"/>
                    <a:pt x="146893" y="175314"/>
                  </a:cubicBezTo>
                  <a:cubicBezTo>
                    <a:pt x="156484" y="193738"/>
                    <a:pt x="163046" y="206610"/>
                    <a:pt x="163299" y="207115"/>
                  </a:cubicBezTo>
                  <a:cubicBezTo>
                    <a:pt x="169104" y="218473"/>
                    <a:pt x="193334" y="216958"/>
                    <a:pt x="199391" y="198534"/>
                  </a:cubicBezTo>
                  <a:cubicBezTo>
                    <a:pt x="199896" y="196515"/>
                    <a:pt x="228921" y="118020"/>
                    <a:pt x="244569" y="74104"/>
                  </a:cubicBezTo>
                  <a:cubicBezTo>
                    <a:pt x="250627" y="57193"/>
                    <a:pt x="243055" y="42050"/>
                    <a:pt x="225640" y="37002"/>
                  </a:cubicBezTo>
                  <a:cubicBezTo>
                    <a:pt x="213273" y="33468"/>
                    <a:pt x="138312" y="12267"/>
                    <a:pt x="94900" y="1162"/>
                  </a:cubicBezTo>
                  <a:cubicBezTo>
                    <a:pt x="78747" y="-4138"/>
                    <a:pt x="61836" y="9491"/>
                    <a:pt x="70165" y="25896"/>
                  </a:cubicBezTo>
                  <a:close/>
                </a:path>
              </a:pathLst>
            </a:custGeom>
            <a:solidFill>
              <a:schemeClr val="tx2"/>
            </a:solid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20" name="Freeform 66">
              <a:extLst>
                <a:ext uri="{FF2B5EF4-FFF2-40B4-BE49-F238E27FC236}">
                  <a16:creationId xmlns:a16="http://schemas.microsoft.com/office/drawing/2014/main" id="{6F496C16-34C9-B37B-E06A-076D3A5B889B}"/>
                </a:ext>
              </a:extLst>
            </p:cNvPr>
            <p:cNvSpPr/>
            <p:nvPr/>
          </p:nvSpPr>
          <p:spPr>
            <a:xfrm>
              <a:off x="10701139" y="4148974"/>
              <a:ext cx="281210" cy="225828"/>
            </a:xfrm>
            <a:custGeom>
              <a:avLst/>
              <a:gdLst>
                <a:gd name="connsiteX0" fmla="*/ 233969 w 281210"/>
                <a:gd name="connsiteY0" fmla="*/ 198438 h 225828"/>
                <a:gd name="connsiteX1" fmla="*/ 279147 w 281210"/>
                <a:gd name="connsiteY1" fmla="*/ 74008 h 225828"/>
                <a:gd name="connsiteX2" fmla="*/ 260218 w 281210"/>
                <a:gd name="connsiteY2" fmla="*/ 36906 h 225828"/>
                <a:gd name="connsiteX3" fmla="*/ 129478 w 281210"/>
                <a:gd name="connsiteY3" fmla="*/ 1066 h 225828"/>
                <a:gd name="connsiteX4" fmla="*/ 104239 w 281210"/>
                <a:gd name="connsiteY4" fmla="*/ 26053 h 225828"/>
                <a:gd name="connsiteX5" fmla="*/ 120897 w 281210"/>
                <a:gd name="connsiteY5" fmla="*/ 58612 h 225828"/>
                <a:gd name="connsiteX6" fmla="*/ 0 w 281210"/>
                <a:gd name="connsiteY6" fmla="*/ 121206 h 225828"/>
                <a:gd name="connsiteX7" fmla="*/ 43664 w 281210"/>
                <a:gd name="connsiteY7" fmla="*/ 205758 h 225828"/>
                <a:gd name="connsiteX8" fmla="*/ 97172 w 281210"/>
                <a:gd name="connsiteY8" fmla="*/ 218882 h 225828"/>
                <a:gd name="connsiteX9" fmla="*/ 181219 w 281210"/>
                <a:gd name="connsiteY9" fmla="*/ 175470 h 225828"/>
                <a:gd name="connsiteX10" fmla="*/ 197624 w 281210"/>
                <a:gd name="connsiteY10" fmla="*/ 207272 h 225828"/>
                <a:gd name="connsiteX11" fmla="*/ 233969 w 281210"/>
                <a:gd name="connsiteY11" fmla="*/ 198438 h 22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210" h="225828">
                  <a:moveTo>
                    <a:pt x="233969" y="198438"/>
                  </a:moveTo>
                  <a:cubicBezTo>
                    <a:pt x="234474" y="196419"/>
                    <a:pt x="263499" y="117925"/>
                    <a:pt x="279147" y="74008"/>
                  </a:cubicBezTo>
                  <a:cubicBezTo>
                    <a:pt x="285205" y="57098"/>
                    <a:pt x="277633" y="41954"/>
                    <a:pt x="260218" y="36906"/>
                  </a:cubicBezTo>
                  <a:cubicBezTo>
                    <a:pt x="247851" y="33373"/>
                    <a:pt x="172890" y="12172"/>
                    <a:pt x="129478" y="1066"/>
                  </a:cubicBezTo>
                  <a:cubicBezTo>
                    <a:pt x="112820" y="-3982"/>
                    <a:pt x="95657" y="9648"/>
                    <a:pt x="104239" y="26053"/>
                  </a:cubicBezTo>
                  <a:cubicBezTo>
                    <a:pt x="104996" y="27315"/>
                    <a:pt x="111558" y="40187"/>
                    <a:pt x="120897" y="58612"/>
                  </a:cubicBezTo>
                  <a:lnTo>
                    <a:pt x="0" y="121206"/>
                  </a:lnTo>
                  <a:cubicBezTo>
                    <a:pt x="0" y="121206"/>
                    <a:pt x="30287" y="179761"/>
                    <a:pt x="43664" y="205758"/>
                  </a:cubicBezTo>
                  <a:cubicBezTo>
                    <a:pt x="55527" y="228473"/>
                    <a:pt x="74456" y="230492"/>
                    <a:pt x="97172" y="218882"/>
                  </a:cubicBezTo>
                  <a:cubicBezTo>
                    <a:pt x="112063" y="211058"/>
                    <a:pt x="151184" y="190866"/>
                    <a:pt x="181219" y="175470"/>
                  </a:cubicBezTo>
                  <a:cubicBezTo>
                    <a:pt x="190810" y="193895"/>
                    <a:pt x="197372" y="206767"/>
                    <a:pt x="197624" y="207272"/>
                  </a:cubicBezTo>
                  <a:cubicBezTo>
                    <a:pt x="203682" y="218630"/>
                    <a:pt x="227911" y="217115"/>
                    <a:pt x="233969" y="198438"/>
                  </a:cubicBezTo>
                  <a:close/>
                </a:path>
              </a:pathLst>
            </a:custGeom>
            <a:solidFill>
              <a:schemeClr val="tx2"/>
            </a:solid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grpSp>
      <p:grpSp>
        <p:nvGrpSpPr>
          <p:cNvPr id="21" name="Group 124" descr="Icon mit drei Pfeilen in einer Reihe, die nach oben rechts zeigt">
            <a:extLst>
              <a:ext uri="{FF2B5EF4-FFF2-40B4-BE49-F238E27FC236}">
                <a16:creationId xmlns:a16="http://schemas.microsoft.com/office/drawing/2014/main" id="{22E19333-EDC0-5E12-F1A9-2396FB98CECC}"/>
              </a:ext>
            </a:extLst>
          </p:cNvPr>
          <p:cNvGrpSpPr/>
          <p:nvPr/>
        </p:nvGrpSpPr>
        <p:grpSpPr>
          <a:xfrm>
            <a:off x="2041864" y="3866833"/>
            <a:ext cx="705988" cy="445240"/>
            <a:chOff x="10701139" y="3929562"/>
            <a:chExt cx="705988" cy="445240"/>
          </a:xfrm>
          <a:solidFill>
            <a:schemeClr val="accent1"/>
          </a:solidFill>
        </p:grpSpPr>
        <p:sp>
          <p:nvSpPr>
            <p:cNvPr id="22" name="Freeform 49">
              <a:extLst>
                <a:ext uri="{FF2B5EF4-FFF2-40B4-BE49-F238E27FC236}">
                  <a16:creationId xmlns:a16="http://schemas.microsoft.com/office/drawing/2014/main" id="{B714B077-FFE1-72CA-3ED0-3F095B8288DD}"/>
                </a:ext>
              </a:extLst>
            </p:cNvPr>
            <p:cNvSpPr/>
            <p:nvPr/>
          </p:nvSpPr>
          <p:spPr>
            <a:xfrm>
              <a:off x="11160495" y="3929562"/>
              <a:ext cx="246632" cy="220225"/>
            </a:xfrm>
            <a:custGeom>
              <a:avLst/>
              <a:gdLst>
                <a:gd name="connsiteX0" fmla="*/ 70165 w 246632"/>
                <a:gd name="connsiteY0" fmla="*/ 25882 h 220225"/>
                <a:gd name="connsiteX1" fmla="*/ 86823 w 246632"/>
                <a:gd name="connsiteY1" fmla="*/ 58441 h 220225"/>
                <a:gd name="connsiteX2" fmla="*/ 0 w 246632"/>
                <a:gd name="connsiteY2" fmla="*/ 103367 h 220225"/>
                <a:gd name="connsiteX3" fmla="*/ 63351 w 246632"/>
                <a:gd name="connsiteY3" fmla="*/ 121035 h 220225"/>
                <a:gd name="connsiteX4" fmla="*/ 82280 w 246632"/>
                <a:gd name="connsiteY4" fmla="*/ 158137 h 220225"/>
                <a:gd name="connsiteX5" fmla="*/ 59565 w 246632"/>
                <a:gd name="connsiteY5" fmla="*/ 220225 h 220225"/>
                <a:gd name="connsiteX6" fmla="*/ 62846 w 246632"/>
                <a:gd name="connsiteY6" fmla="*/ 218711 h 220225"/>
                <a:gd name="connsiteX7" fmla="*/ 146893 w 246632"/>
                <a:gd name="connsiteY7" fmla="*/ 175299 h 220225"/>
                <a:gd name="connsiteX8" fmla="*/ 163299 w 246632"/>
                <a:gd name="connsiteY8" fmla="*/ 207101 h 220225"/>
                <a:gd name="connsiteX9" fmla="*/ 199391 w 246632"/>
                <a:gd name="connsiteY9" fmla="*/ 198519 h 220225"/>
                <a:gd name="connsiteX10" fmla="*/ 244569 w 246632"/>
                <a:gd name="connsiteY10" fmla="*/ 74089 h 220225"/>
                <a:gd name="connsiteX11" fmla="*/ 225640 w 246632"/>
                <a:gd name="connsiteY11" fmla="*/ 36988 h 220225"/>
                <a:gd name="connsiteX12" fmla="*/ 94900 w 246632"/>
                <a:gd name="connsiteY12" fmla="*/ 1148 h 220225"/>
                <a:gd name="connsiteX13" fmla="*/ 70165 w 246632"/>
                <a:gd name="connsiteY13" fmla="*/ 25882 h 22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25">
                  <a:moveTo>
                    <a:pt x="70165" y="25882"/>
                  </a:moveTo>
                  <a:cubicBezTo>
                    <a:pt x="70923" y="27144"/>
                    <a:pt x="77485" y="40016"/>
                    <a:pt x="86823" y="58441"/>
                  </a:cubicBezTo>
                  <a:lnTo>
                    <a:pt x="0" y="103367"/>
                  </a:lnTo>
                  <a:cubicBezTo>
                    <a:pt x="29782" y="111444"/>
                    <a:pt x="56284" y="119015"/>
                    <a:pt x="63351" y="121035"/>
                  </a:cubicBezTo>
                  <a:cubicBezTo>
                    <a:pt x="80766" y="126083"/>
                    <a:pt x="88338" y="141226"/>
                    <a:pt x="82280" y="158137"/>
                  </a:cubicBezTo>
                  <a:cubicBezTo>
                    <a:pt x="75970" y="175804"/>
                    <a:pt x="67641" y="198772"/>
                    <a:pt x="59565" y="220225"/>
                  </a:cubicBezTo>
                  <a:cubicBezTo>
                    <a:pt x="60574" y="219721"/>
                    <a:pt x="61836" y="219216"/>
                    <a:pt x="62846" y="218711"/>
                  </a:cubicBezTo>
                  <a:cubicBezTo>
                    <a:pt x="77737" y="210887"/>
                    <a:pt x="116858" y="190695"/>
                    <a:pt x="146893" y="175299"/>
                  </a:cubicBezTo>
                  <a:cubicBezTo>
                    <a:pt x="156484" y="193724"/>
                    <a:pt x="163046" y="206596"/>
                    <a:pt x="163299" y="207101"/>
                  </a:cubicBezTo>
                  <a:cubicBezTo>
                    <a:pt x="169104" y="218459"/>
                    <a:pt x="193334" y="216944"/>
                    <a:pt x="199391" y="198519"/>
                  </a:cubicBezTo>
                  <a:cubicBezTo>
                    <a:pt x="199896" y="196500"/>
                    <a:pt x="228921" y="118006"/>
                    <a:pt x="244569" y="74089"/>
                  </a:cubicBezTo>
                  <a:cubicBezTo>
                    <a:pt x="250627" y="57179"/>
                    <a:pt x="243055" y="42035"/>
                    <a:pt x="225640" y="36988"/>
                  </a:cubicBezTo>
                  <a:cubicBezTo>
                    <a:pt x="213273" y="33454"/>
                    <a:pt x="138312" y="12253"/>
                    <a:pt x="94900" y="1148"/>
                  </a:cubicBezTo>
                  <a:cubicBezTo>
                    <a:pt x="78747" y="-4153"/>
                    <a:pt x="61836" y="9729"/>
                    <a:pt x="70165" y="25882"/>
                  </a:cubicBezTo>
                  <a:close/>
                </a:path>
              </a:pathLst>
            </a:custGeom>
            <a:solidFill>
              <a:schemeClr val="tx2"/>
            </a:solid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23" name="Freeform 65">
              <a:extLst>
                <a:ext uri="{FF2B5EF4-FFF2-40B4-BE49-F238E27FC236}">
                  <a16:creationId xmlns:a16="http://schemas.microsoft.com/office/drawing/2014/main" id="{02AA2755-C718-A425-9485-84C9549372DC}"/>
                </a:ext>
              </a:extLst>
            </p:cNvPr>
            <p:cNvSpPr/>
            <p:nvPr/>
          </p:nvSpPr>
          <p:spPr>
            <a:xfrm>
              <a:off x="10947223" y="4039844"/>
              <a:ext cx="246632" cy="220239"/>
            </a:xfrm>
            <a:custGeom>
              <a:avLst/>
              <a:gdLst>
                <a:gd name="connsiteX0" fmla="*/ 70165 w 246632"/>
                <a:gd name="connsiteY0" fmla="*/ 25896 h 220239"/>
                <a:gd name="connsiteX1" fmla="*/ 86823 w 246632"/>
                <a:gd name="connsiteY1" fmla="*/ 58455 h 220239"/>
                <a:gd name="connsiteX2" fmla="*/ 0 w 246632"/>
                <a:gd name="connsiteY2" fmla="*/ 103381 h 220239"/>
                <a:gd name="connsiteX3" fmla="*/ 63351 w 246632"/>
                <a:gd name="connsiteY3" fmla="*/ 121049 h 220239"/>
                <a:gd name="connsiteX4" fmla="*/ 82280 w 246632"/>
                <a:gd name="connsiteY4" fmla="*/ 158151 h 220239"/>
                <a:gd name="connsiteX5" fmla="*/ 59565 w 246632"/>
                <a:gd name="connsiteY5" fmla="*/ 220240 h 220239"/>
                <a:gd name="connsiteX6" fmla="*/ 62846 w 246632"/>
                <a:gd name="connsiteY6" fmla="*/ 218725 h 220239"/>
                <a:gd name="connsiteX7" fmla="*/ 146893 w 246632"/>
                <a:gd name="connsiteY7" fmla="*/ 175314 h 220239"/>
                <a:gd name="connsiteX8" fmla="*/ 163299 w 246632"/>
                <a:gd name="connsiteY8" fmla="*/ 207115 h 220239"/>
                <a:gd name="connsiteX9" fmla="*/ 199391 w 246632"/>
                <a:gd name="connsiteY9" fmla="*/ 198534 h 220239"/>
                <a:gd name="connsiteX10" fmla="*/ 244569 w 246632"/>
                <a:gd name="connsiteY10" fmla="*/ 74104 h 220239"/>
                <a:gd name="connsiteX11" fmla="*/ 225640 w 246632"/>
                <a:gd name="connsiteY11" fmla="*/ 37002 h 220239"/>
                <a:gd name="connsiteX12" fmla="*/ 94900 w 246632"/>
                <a:gd name="connsiteY12" fmla="*/ 1162 h 220239"/>
                <a:gd name="connsiteX13" fmla="*/ 70165 w 246632"/>
                <a:gd name="connsiteY13" fmla="*/ 25896 h 22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39">
                  <a:moveTo>
                    <a:pt x="70165" y="25896"/>
                  </a:moveTo>
                  <a:cubicBezTo>
                    <a:pt x="70923" y="27158"/>
                    <a:pt x="77485" y="40031"/>
                    <a:pt x="86823" y="58455"/>
                  </a:cubicBezTo>
                  <a:lnTo>
                    <a:pt x="0" y="103381"/>
                  </a:lnTo>
                  <a:cubicBezTo>
                    <a:pt x="29782" y="111458"/>
                    <a:pt x="56284" y="119030"/>
                    <a:pt x="63351" y="121049"/>
                  </a:cubicBezTo>
                  <a:cubicBezTo>
                    <a:pt x="80766" y="126097"/>
                    <a:pt x="88338" y="141240"/>
                    <a:pt x="82280" y="158151"/>
                  </a:cubicBezTo>
                  <a:cubicBezTo>
                    <a:pt x="75970" y="175818"/>
                    <a:pt x="67641" y="198786"/>
                    <a:pt x="59565" y="220240"/>
                  </a:cubicBezTo>
                  <a:cubicBezTo>
                    <a:pt x="60574" y="219735"/>
                    <a:pt x="61836" y="219230"/>
                    <a:pt x="62846" y="218725"/>
                  </a:cubicBezTo>
                  <a:cubicBezTo>
                    <a:pt x="77737" y="210901"/>
                    <a:pt x="116858" y="190710"/>
                    <a:pt x="146893" y="175314"/>
                  </a:cubicBezTo>
                  <a:cubicBezTo>
                    <a:pt x="156484" y="193738"/>
                    <a:pt x="163046" y="206610"/>
                    <a:pt x="163299" y="207115"/>
                  </a:cubicBezTo>
                  <a:cubicBezTo>
                    <a:pt x="169104" y="218473"/>
                    <a:pt x="193334" y="216958"/>
                    <a:pt x="199391" y="198534"/>
                  </a:cubicBezTo>
                  <a:cubicBezTo>
                    <a:pt x="199896" y="196515"/>
                    <a:pt x="228921" y="118020"/>
                    <a:pt x="244569" y="74104"/>
                  </a:cubicBezTo>
                  <a:cubicBezTo>
                    <a:pt x="250627" y="57193"/>
                    <a:pt x="243055" y="42050"/>
                    <a:pt x="225640" y="37002"/>
                  </a:cubicBezTo>
                  <a:cubicBezTo>
                    <a:pt x="213273" y="33468"/>
                    <a:pt x="138312" y="12267"/>
                    <a:pt x="94900" y="1162"/>
                  </a:cubicBezTo>
                  <a:cubicBezTo>
                    <a:pt x="78747" y="-4138"/>
                    <a:pt x="61836" y="9491"/>
                    <a:pt x="70165" y="25896"/>
                  </a:cubicBezTo>
                  <a:close/>
                </a:path>
              </a:pathLst>
            </a:custGeom>
            <a:solidFill>
              <a:schemeClr val="tx2"/>
            </a:solid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24" name="Freeform 66">
              <a:extLst>
                <a:ext uri="{FF2B5EF4-FFF2-40B4-BE49-F238E27FC236}">
                  <a16:creationId xmlns:a16="http://schemas.microsoft.com/office/drawing/2014/main" id="{274D3D4F-86CC-76DE-CA57-218EDD4C6814}"/>
                </a:ext>
              </a:extLst>
            </p:cNvPr>
            <p:cNvSpPr/>
            <p:nvPr/>
          </p:nvSpPr>
          <p:spPr>
            <a:xfrm>
              <a:off x="10701139" y="4148974"/>
              <a:ext cx="281210" cy="225828"/>
            </a:xfrm>
            <a:custGeom>
              <a:avLst/>
              <a:gdLst>
                <a:gd name="connsiteX0" fmla="*/ 233969 w 281210"/>
                <a:gd name="connsiteY0" fmla="*/ 198438 h 225828"/>
                <a:gd name="connsiteX1" fmla="*/ 279147 w 281210"/>
                <a:gd name="connsiteY1" fmla="*/ 74008 h 225828"/>
                <a:gd name="connsiteX2" fmla="*/ 260218 w 281210"/>
                <a:gd name="connsiteY2" fmla="*/ 36906 h 225828"/>
                <a:gd name="connsiteX3" fmla="*/ 129478 w 281210"/>
                <a:gd name="connsiteY3" fmla="*/ 1066 h 225828"/>
                <a:gd name="connsiteX4" fmla="*/ 104239 w 281210"/>
                <a:gd name="connsiteY4" fmla="*/ 26053 h 225828"/>
                <a:gd name="connsiteX5" fmla="*/ 120897 w 281210"/>
                <a:gd name="connsiteY5" fmla="*/ 58612 h 225828"/>
                <a:gd name="connsiteX6" fmla="*/ 0 w 281210"/>
                <a:gd name="connsiteY6" fmla="*/ 121206 h 225828"/>
                <a:gd name="connsiteX7" fmla="*/ 43664 w 281210"/>
                <a:gd name="connsiteY7" fmla="*/ 205758 h 225828"/>
                <a:gd name="connsiteX8" fmla="*/ 97172 w 281210"/>
                <a:gd name="connsiteY8" fmla="*/ 218882 h 225828"/>
                <a:gd name="connsiteX9" fmla="*/ 181219 w 281210"/>
                <a:gd name="connsiteY9" fmla="*/ 175470 h 225828"/>
                <a:gd name="connsiteX10" fmla="*/ 197624 w 281210"/>
                <a:gd name="connsiteY10" fmla="*/ 207272 h 225828"/>
                <a:gd name="connsiteX11" fmla="*/ 233969 w 281210"/>
                <a:gd name="connsiteY11" fmla="*/ 198438 h 22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210" h="225828">
                  <a:moveTo>
                    <a:pt x="233969" y="198438"/>
                  </a:moveTo>
                  <a:cubicBezTo>
                    <a:pt x="234474" y="196419"/>
                    <a:pt x="263499" y="117925"/>
                    <a:pt x="279147" y="74008"/>
                  </a:cubicBezTo>
                  <a:cubicBezTo>
                    <a:pt x="285205" y="57098"/>
                    <a:pt x="277633" y="41954"/>
                    <a:pt x="260218" y="36906"/>
                  </a:cubicBezTo>
                  <a:cubicBezTo>
                    <a:pt x="247851" y="33373"/>
                    <a:pt x="172890" y="12172"/>
                    <a:pt x="129478" y="1066"/>
                  </a:cubicBezTo>
                  <a:cubicBezTo>
                    <a:pt x="112820" y="-3982"/>
                    <a:pt x="95657" y="9648"/>
                    <a:pt x="104239" y="26053"/>
                  </a:cubicBezTo>
                  <a:cubicBezTo>
                    <a:pt x="104996" y="27315"/>
                    <a:pt x="111558" y="40187"/>
                    <a:pt x="120897" y="58612"/>
                  </a:cubicBezTo>
                  <a:lnTo>
                    <a:pt x="0" y="121206"/>
                  </a:lnTo>
                  <a:cubicBezTo>
                    <a:pt x="0" y="121206"/>
                    <a:pt x="30287" y="179761"/>
                    <a:pt x="43664" y="205758"/>
                  </a:cubicBezTo>
                  <a:cubicBezTo>
                    <a:pt x="55527" y="228473"/>
                    <a:pt x="74456" y="230492"/>
                    <a:pt x="97172" y="218882"/>
                  </a:cubicBezTo>
                  <a:cubicBezTo>
                    <a:pt x="112063" y="211058"/>
                    <a:pt x="151184" y="190866"/>
                    <a:pt x="181219" y="175470"/>
                  </a:cubicBezTo>
                  <a:cubicBezTo>
                    <a:pt x="190810" y="193895"/>
                    <a:pt x="197372" y="206767"/>
                    <a:pt x="197624" y="207272"/>
                  </a:cubicBezTo>
                  <a:cubicBezTo>
                    <a:pt x="203682" y="218630"/>
                    <a:pt x="227911" y="217115"/>
                    <a:pt x="233969" y="198438"/>
                  </a:cubicBezTo>
                  <a:close/>
                </a:path>
              </a:pathLst>
            </a:custGeom>
            <a:solidFill>
              <a:schemeClr val="tx2"/>
            </a:solid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grpSp>
      <p:grpSp>
        <p:nvGrpSpPr>
          <p:cNvPr id="25" name="Group 124" descr="Icon mit drei Pfeilen in einer Reihe, die nach oben rechts zeigt">
            <a:extLst>
              <a:ext uri="{FF2B5EF4-FFF2-40B4-BE49-F238E27FC236}">
                <a16:creationId xmlns:a16="http://schemas.microsoft.com/office/drawing/2014/main" id="{B2652E44-F3AA-B37F-0589-BA0CF6F540A6}"/>
              </a:ext>
            </a:extLst>
          </p:cNvPr>
          <p:cNvGrpSpPr/>
          <p:nvPr/>
        </p:nvGrpSpPr>
        <p:grpSpPr>
          <a:xfrm>
            <a:off x="2058270" y="4794260"/>
            <a:ext cx="705988" cy="445240"/>
            <a:chOff x="10701139" y="3929562"/>
            <a:chExt cx="705988" cy="445240"/>
          </a:xfrm>
          <a:solidFill>
            <a:schemeClr val="accent1"/>
          </a:solidFill>
        </p:grpSpPr>
        <p:sp>
          <p:nvSpPr>
            <p:cNvPr id="26" name="Freeform 49">
              <a:extLst>
                <a:ext uri="{FF2B5EF4-FFF2-40B4-BE49-F238E27FC236}">
                  <a16:creationId xmlns:a16="http://schemas.microsoft.com/office/drawing/2014/main" id="{2B3235FB-F941-4882-D61B-264747BF29F9}"/>
                </a:ext>
              </a:extLst>
            </p:cNvPr>
            <p:cNvSpPr/>
            <p:nvPr/>
          </p:nvSpPr>
          <p:spPr>
            <a:xfrm>
              <a:off x="11160495" y="3929562"/>
              <a:ext cx="246632" cy="220225"/>
            </a:xfrm>
            <a:custGeom>
              <a:avLst/>
              <a:gdLst>
                <a:gd name="connsiteX0" fmla="*/ 70165 w 246632"/>
                <a:gd name="connsiteY0" fmla="*/ 25882 h 220225"/>
                <a:gd name="connsiteX1" fmla="*/ 86823 w 246632"/>
                <a:gd name="connsiteY1" fmla="*/ 58441 h 220225"/>
                <a:gd name="connsiteX2" fmla="*/ 0 w 246632"/>
                <a:gd name="connsiteY2" fmla="*/ 103367 h 220225"/>
                <a:gd name="connsiteX3" fmla="*/ 63351 w 246632"/>
                <a:gd name="connsiteY3" fmla="*/ 121035 h 220225"/>
                <a:gd name="connsiteX4" fmla="*/ 82280 w 246632"/>
                <a:gd name="connsiteY4" fmla="*/ 158137 h 220225"/>
                <a:gd name="connsiteX5" fmla="*/ 59565 w 246632"/>
                <a:gd name="connsiteY5" fmla="*/ 220225 h 220225"/>
                <a:gd name="connsiteX6" fmla="*/ 62846 w 246632"/>
                <a:gd name="connsiteY6" fmla="*/ 218711 h 220225"/>
                <a:gd name="connsiteX7" fmla="*/ 146893 w 246632"/>
                <a:gd name="connsiteY7" fmla="*/ 175299 h 220225"/>
                <a:gd name="connsiteX8" fmla="*/ 163299 w 246632"/>
                <a:gd name="connsiteY8" fmla="*/ 207101 h 220225"/>
                <a:gd name="connsiteX9" fmla="*/ 199391 w 246632"/>
                <a:gd name="connsiteY9" fmla="*/ 198519 h 220225"/>
                <a:gd name="connsiteX10" fmla="*/ 244569 w 246632"/>
                <a:gd name="connsiteY10" fmla="*/ 74089 h 220225"/>
                <a:gd name="connsiteX11" fmla="*/ 225640 w 246632"/>
                <a:gd name="connsiteY11" fmla="*/ 36988 h 220225"/>
                <a:gd name="connsiteX12" fmla="*/ 94900 w 246632"/>
                <a:gd name="connsiteY12" fmla="*/ 1148 h 220225"/>
                <a:gd name="connsiteX13" fmla="*/ 70165 w 246632"/>
                <a:gd name="connsiteY13" fmla="*/ 25882 h 22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25">
                  <a:moveTo>
                    <a:pt x="70165" y="25882"/>
                  </a:moveTo>
                  <a:cubicBezTo>
                    <a:pt x="70923" y="27144"/>
                    <a:pt x="77485" y="40016"/>
                    <a:pt x="86823" y="58441"/>
                  </a:cubicBezTo>
                  <a:lnTo>
                    <a:pt x="0" y="103367"/>
                  </a:lnTo>
                  <a:cubicBezTo>
                    <a:pt x="29782" y="111444"/>
                    <a:pt x="56284" y="119015"/>
                    <a:pt x="63351" y="121035"/>
                  </a:cubicBezTo>
                  <a:cubicBezTo>
                    <a:pt x="80766" y="126083"/>
                    <a:pt x="88338" y="141226"/>
                    <a:pt x="82280" y="158137"/>
                  </a:cubicBezTo>
                  <a:cubicBezTo>
                    <a:pt x="75970" y="175804"/>
                    <a:pt x="67641" y="198772"/>
                    <a:pt x="59565" y="220225"/>
                  </a:cubicBezTo>
                  <a:cubicBezTo>
                    <a:pt x="60574" y="219721"/>
                    <a:pt x="61836" y="219216"/>
                    <a:pt x="62846" y="218711"/>
                  </a:cubicBezTo>
                  <a:cubicBezTo>
                    <a:pt x="77737" y="210887"/>
                    <a:pt x="116858" y="190695"/>
                    <a:pt x="146893" y="175299"/>
                  </a:cubicBezTo>
                  <a:cubicBezTo>
                    <a:pt x="156484" y="193724"/>
                    <a:pt x="163046" y="206596"/>
                    <a:pt x="163299" y="207101"/>
                  </a:cubicBezTo>
                  <a:cubicBezTo>
                    <a:pt x="169104" y="218459"/>
                    <a:pt x="193334" y="216944"/>
                    <a:pt x="199391" y="198519"/>
                  </a:cubicBezTo>
                  <a:cubicBezTo>
                    <a:pt x="199896" y="196500"/>
                    <a:pt x="228921" y="118006"/>
                    <a:pt x="244569" y="74089"/>
                  </a:cubicBezTo>
                  <a:cubicBezTo>
                    <a:pt x="250627" y="57179"/>
                    <a:pt x="243055" y="42035"/>
                    <a:pt x="225640" y="36988"/>
                  </a:cubicBezTo>
                  <a:cubicBezTo>
                    <a:pt x="213273" y="33454"/>
                    <a:pt x="138312" y="12253"/>
                    <a:pt x="94900" y="1148"/>
                  </a:cubicBezTo>
                  <a:cubicBezTo>
                    <a:pt x="78747" y="-4153"/>
                    <a:pt x="61836" y="9729"/>
                    <a:pt x="70165" y="25882"/>
                  </a:cubicBezTo>
                  <a:close/>
                </a:path>
              </a:pathLst>
            </a:custGeom>
            <a:solidFill>
              <a:schemeClr val="tx2"/>
            </a:solid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27" name="Freeform 65">
              <a:extLst>
                <a:ext uri="{FF2B5EF4-FFF2-40B4-BE49-F238E27FC236}">
                  <a16:creationId xmlns:a16="http://schemas.microsoft.com/office/drawing/2014/main" id="{54E3B1A7-97D0-9302-6E67-8A1D7E57B1FA}"/>
                </a:ext>
              </a:extLst>
            </p:cNvPr>
            <p:cNvSpPr/>
            <p:nvPr/>
          </p:nvSpPr>
          <p:spPr>
            <a:xfrm>
              <a:off x="10947223" y="4039844"/>
              <a:ext cx="246632" cy="220239"/>
            </a:xfrm>
            <a:custGeom>
              <a:avLst/>
              <a:gdLst>
                <a:gd name="connsiteX0" fmla="*/ 70165 w 246632"/>
                <a:gd name="connsiteY0" fmla="*/ 25896 h 220239"/>
                <a:gd name="connsiteX1" fmla="*/ 86823 w 246632"/>
                <a:gd name="connsiteY1" fmla="*/ 58455 h 220239"/>
                <a:gd name="connsiteX2" fmla="*/ 0 w 246632"/>
                <a:gd name="connsiteY2" fmla="*/ 103381 h 220239"/>
                <a:gd name="connsiteX3" fmla="*/ 63351 w 246632"/>
                <a:gd name="connsiteY3" fmla="*/ 121049 h 220239"/>
                <a:gd name="connsiteX4" fmla="*/ 82280 w 246632"/>
                <a:gd name="connsiteY4" fmla="*/ 158151 h 220239"/>
                <a:gd name="connsiteX5" fmla="*/ 59565 w 246632"/>
                <a:gd name="connsiteY5" fmla="*/ 220240 h 220239"/>
                <a:gd name="connsiteX6" fmla="*/ 62846 w 246632"/>
                <a:gd name="connsiteY6" fmla="*/ 218725 h 220239"/>
                <a:gd name="connsiteX7" fmla="*/ 146893 w 246632"/>
                <a:gd name="connsiteY7" fmla="*/ 175314 h 220239"/>
                <a:gd name="connsiteX8" fmla="*/ 163299 w 246632"/>
                <a:gd name="connsiteY8" fmla="*/ 207115 h 220239"/>
                <a:gd name="connsiteX9" fmla="*/ 199391 w 246632"/>
                <a:gd name="connsiteY9" fmla="*/ 198534 h 220239"/>
                <a:gd name="connsiteX10" fmla="*/ 244569 w 246632"/>
                <a:gd name="connsiteY10" fmla="*/ 74104 h 220239"/>
                <a:gd name="connsiteX11" fmla="*/ 225640 w 246632"/>
                <a:gd name="connsiteY11" fmla="*/ 37002 h 220239"/>
                <a:gd name="connsiteX12" fmla="*/ 94900 w 246632"/>
                <a:gd name="connsiteY12" fmla="*/ 1162 h 220239"/>
                <a:gd name="connsiteX13" fmla="*/ 70165 w 246632"/>
                <a:gd name="connsiteY13" fmla="*/ 25896 h 22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39">
                  <a:moveTo>
                    <a:pt x="70165" y="25896"/>
                  </a:moveTo>
                  <a:cubicBezTo>
                    <a:pt x="70923" y="27158"/>
                    <a:pt x="77485" y="40031"/>
                    <a:pt x="86823" y="58455"/>
                  </a:cubicBezTo>
                  <a:lnTo>
                    <a:pt x="0" y="103381"/>
                  </a:lnTo>
                  <a:cubicBezTo>
                    <a:pt x="29782" y="111458"/>
                    <a:pt x="56284" y="119030"/>
                    <a:pt x="63351" y="121049"/>
                  </a:cubicBezTo>
                  <a:cubicBezTo>
                    <a:pt x="80766" y="126097"/>
                    <a:pt x="88338" y="141240"/>
                    <a:pt x="82280" y="158151"/>
                  </a:cubicBezTo>
                  <a:cubicBezTo>
                    <a:pt x="75970" y="175818"/>
                    <a:pt x="67641" y="198786"/>
                    <a:pt x="59565" y="220240"/>
                  </a:cubicBezTo>
                  <a:cubicBezTo>
                    <a:pt x="60574" y="219735"/>
                    <a:pt x="61836" y="219230"/>
                    <a:pt x="62846" y="218725"/>
                  </a:cubicBezTo>
                  <a:cubicBezTo>
                    <a:pt x="77737" y="210901"/>
                    <a:pt x="116858" y="190710"/>
                    <a:pt x="146893" y="175314"/>
                  </a:cubicBezTo>
                  <a:cubicBezTo>
                    <a:pt x="156484" y="193738"/>
                    <a:pt x="163046" y="206610"/>
                    <a:pt x="163299" y="207115"/>
                  </a:cubicBezTo>
                  <a:cubicBezTo>
                    <a:pt x="169104" y="218473"/>
                    <a:pt x="193334" y="216958"/>
                    <a:pt x="199391" y="198534"/>
                  </a:cubicBezTo>
                  <a:cubicBezTo>
                    <a:pt x="199896" y="196515"/>
                    <a:pt x="228921" y="118020"/>
                    <a:pt x="244569" y="74104"/>
                  </a:cubicBezTo>
                  <a:cubicBezTo>
                    <a:pt x="250627" y="57193"/>
                    <a:pt x="243055" y="42050"/>
                    <a:pt x="225640" y="37002"/>
                  </a:cubicBezTo>
                  <a:cubicBezTo>
                    <a:pt x="213273" y="33468"/>
                    <a:pt x="138312" y="12267"/>
                    <a:pt x="94900" y="1162"/>
                  </a:cubicBezTo>
                  <a:cubicBezTo>
                    <a:pt x="78747" y="-4138"/>
                    <a:pt x="61836" y="9491"/>
                    <a:pt x="70165" y="25896"/>
                  </a:cubicBezTo>
                  <a:close/>
                </a:path>
              </a:pathLst>
            </a:custGeom>
            <a:solidFill>
              <a:schemeClr val="tx2"/>
            </a:solid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28" name="Freeform 66">
              <a:extLst>
                <a:ext uri="{FF2B5EF4-FFF2-40B4-BE49-F238E27FC236}">
                  <a16:creationId xmlns:a16="http://schemas.microsoft.com/office/drawing/2014/main" id="{346099B5-AF95-108C-602B-8B78D251200E}"/>
                </a:ext>
              </a:extLst>
            </p:cNvPr>
            <p:cNvSpPr/>
            <p:nvPr/>
          </p:nvSpPr>
          <p:spPr>
            <a:xfrm>
              <a:off x="10701139" y="4148974"/>
              <a:ext cx="281210" cy="225828"/>
            </a:xfrm>
            <a:custGeom>
              <a:avLst/>
              <a:gdLst>
                <a:gd name="connsiteX0" fmla="*/ 233969 w 281210"/>
                <a:gd name="connsiteY0" fmla="*/ 198438 h 225828"/>
                <a:gd name="connsiteX1" fmla="*/ 279147 w 281210"/>
                <a:gd name="connsiteY1" fmla="*/ 74008 h 225828"/>
                <a:gd name="connsiteX2" fmla="*/ 260218 w 281210"/>
                <a:gd name="connsiteY2" fmla="*/ 36906 h 225828"/>
                <a:gd name="connsiteX3" fmla="*/ 129478 w 281210"/>
                <a:gd name="connsiteY3" fmla="*/ 1066 h 225828"/>
                <a:gd name="connsiteX4" fmla="*/ 104239 w 281210"/>
                <a:gd name="connsiteY4" fmla="*/ 26053 h 225828"/>
                <a:gd name="connsiteX5" fmla="*/ 120897 w 281210"/>
                <a:gd name="connsiteY5" fmla="*/ 58612 h 225828"/>
                <a:gd name="connsiteX6" fmla="*/ 0 w 281210"/>
                <a:gd name="connsiteY6" fmla="*/ 121206 h 225828"/>
                <a:gd name="connsiteX7" fmla="*/ 43664 w 281210"/>
                <a:gd name="connsiteY7" fmla="*/ 205758 h 225828"/>
                <a:gd name="connsiteX8" fmla="*/ 97172 w 281210"/>
                <a:gd name="connsiteY8" fmla="*/ 218882 h 225828"/>
                <a:gd name="connsiteX9" fmla="*/ 181219 w 281210"/>
                <a:gd name="connsiteY9" fmla="*/ 175470 h 225828"/>
                <a:gd name="connsiteX10" fmla="*/ 197624 w 281210"/>
                <a:gd name="connsiteY10" fmla="*/ 207272 h 225828"/>
                <a:gd name="connsiteX11" fmla="*/ 233969 w 281210"/>
                <a:gd name="connsiteY11" fmla="*/ 198438 h 22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210" h="225828">
                  <a:moveTo>
                    <a:pt x="233969" y="198438"/>
                  </a:moveTo>
                  <a:cubicBezTo>
                    <a:pt x="234474" y="196419"/>
                    <a:pt x="263499" y="117925"/>
                    <a:pt x="279147" y="74008"/>
                  </a:cubicBezTo>
                  <a:cubicBezTo>
                    <a:pt x="285205" y="57098"/>
                    <a:pt x="277633" y="41954"/>
                    <a:pt x="260218" y="36906"/>
                  </a:cubicBezTo>
                  <a:cubicBezTo>
                    <a:pt x="247851" y="33373"/>
                    <a:pt x="172890" y="12172"/>
                    <a:pt x="129478" y="1066"/>
                  </a:cubicBezTo>
                  <a:cubicBezTo>
                    <a:pt x="112820" y="-3982"/>
                    <a:pt x="95657" y="9648"/>
                    <a:pt x="104239" y="26053"/>
                  </a:cubicBezTo>
                  <a:cubicBezTo>
                    <a:pt x="104996" y="27315"/>
                    <a:pt x="111558" y="40187"/>
                    <a:pt x="120897" y="58612"/>
                  </a:cubicBezTo>
                  <a:lnTo>
                    <a:pt x="0" y="121206"/>
                  </a:lnTo>
                  <a:cubicBezTo>
                    <a:pt x="0" y="121206"/>
                    <a:pt x="30287" y="179761"/>
                    <a:pt x="43664" y="205758"/>
                  </a:cubicBezTo>
                  <a:cubicBezTo>
                    <a:pt x="55527" y="228473"/>
                    <a:pt x="74456" y="230492"/>
                    <a:pt x="97172" y="218882"/>
                  </a:cubicBezTo>
                  <a:cubicBezTo>
                    <a:pt x="112063" y="211058"/>
                    <a:pt x="151184" y="190866"/>
                    <a:pt x="181219" y="175470"/>
                  </a:cubicBezTo>
                  <a:cubicBezTo>
                    <a:pt x="190810" y="193895"/>
                    <a:pt x="197372" y="206767"/>
                    <a:pt x="197624" y="207272"/>
                  </a:cubicBezTo>
                  <a:cubicBezTo>
                    <a:pt x="203682" y="218630"/>
                    <a:pt x="227911" y="217115"/>
                    <a:pt x="233969" y="198438"/>
                  </a:cubicBezTo>
                  <a:close/>
                </a:path>
              </a:pathLst>
            </a:custGeom>
            <a:solidFill>
              <a:schemeClr val="tx2"/>
            </a:solid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5206475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0DDB3-EBA6-E502-C3A0-0DE69CA2197E}"/>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F890E9BF-C265-6674-4E79-DC7FF89B40FD}"/>
              </a:ext>
            </a:extLst>
          </p:cNvPr>
          <p:cNvSpPr>
            <a:spLocks noGrp="1"/>
          </p:cNvSpPr>
          <p:nvPr>
            <p:ph type="title"/>
          </p:nvPr>
        </p:nvSpPr>
        <p:spPr>
          <a:xfrm>
            <a:off x="6441399" y="2175458"/>
            <a:ext cx="5233988" cy="1344734"/>
          </a:xfrm>
        </p:spPr>
        <p:txBody>
          <a:bodyPr/>
          <a:lstStyle/>
          <a:p>
            <a:r>
              <a:rPr lang="de-DE" sz="2400" b="1" dirty="0">
                <a:solidFill>
                  <a:schemeClr val="tx2"/>
                </a:solidFill>
                <a:latin typeface="Open Sans" pitchFamily="2" charset="0"/>
                <a:ea typeface="Open Sans" pitchFamily="2" charset="0"/>
                <a:cs typeface="Open Sans" pitchFamily="2" charset="0"/>
              </a:rPr>
              <a:t>Der Referenzrahmen Schulqualität NRW als Instrument der Schulentwicklung</a:t>
            </a:r>
            <a:endParaRPr lang="de-DE" b="0" dirty="0">
              <a:solidFill>
                <a:schemeClr val="tx2"/>
              </a:solidFill>
              <a:latin typeface="Open Sans" pitchFamily="2" charset="0"/>
              <a:ea typeface="Open Sans" pitchFamily="2" charset="0"/>
              <a:cs typeface="Open Sans" pitchFamily="2" charset="0"/>
            </a:endParaRPr>
          </a:p>
        </p:txBody>
      </p:sp>
      <p:sp>
        <p:nvSpPr>
          <p:cNvPr id="3" name="Foliennummernplatzhalter 5">
            <a:extLst>
              <a:ext uri="{FF2B5EF4-FFF2-40B4-BE49-F238E27FC236}">
                <a16:creationId xmlns:a16="http://schemas.microsoft.com/office/drawing/2014/main" id="{C48D7FD4-19A2-6B91-D061-304A6FAAF9E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14</a:t>
            </a:fld>
            <a:endParaRPr lang="de-DE" dirty="0"/>
          </a:p>
        </p:txBody>
      </p:sp>
      <p:pic>
        <p:nvPicPr>
          <p:cNvPr id="4" name="Bild 3">
            <a:extLst>
              <a:ext uri="{FF2B5EF4-FFF2-40B4-BE49-F238E27FC236}">
                <a16:creationId xmlns:a16="http://schemas.microsoft.com/office/drawing/2014/main" id="{B0D22DE0-3AAA-BA4B-7CA5-EB5567D819DB}"/>
              </a:ext>
            </a:extLst>
          </p:cNvPr>
          <p:cNvPicPr>
            <a:picLocks noChangeAspect="1"/>
          </p:cNvPicPr>
          <p:nvPr/>
        </p:nvPicPr>
        <p:blipFill>
          <a:blip r:embed="rId3"/>
          <a:srcRect l="3156" r="3920"/>
          <a:stretch/>
        </p:blipFill>
        <p:spPr>
          <a:xfrm>
            <a:off x="516613" y="2175458"/>
            <a:ext cx="5444000" cy="3295440"/>
          </a:xfrm>
          <a:prstGeom prst="rect">
            <a:avLst/>
          </a:prstGeom>
        </p:spPr>
      </p:pic>
      <p:sp>
        <p:nvSpPr>
          <p:cNvPr id="15" name="Titel 8">
            <a:extLst>
              <a:ext uri="{FF2B5EF4-FFF2-40B4-BE49-F238E27FC236}">
                <a16:creationId xmlns:a16="http://schemas.microsoft.com/office/drawing/2014/main" id="{EE97F378-43F9-3F59-1BFE-87FBFB2B29D0}"/>
              </a:ext>
            </a:extLst>
          </p:cNvPr>
          <p:cNvSpPr txBox="1">
            <a:spLocks/>
          </p:cNvSpPr>
          <p:nvPr/>
        </p:nvSpPr>
        <p:spPr>
          <a:xfrm>
            <a:off x="6441399" y="3879736"/>
            <a:ext cx="5233988" cy="1344734"/>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r>
              <a:rPr lang="de-DE" sz="2400" b="1" dirty="0">
                <a:solidFill>
                  <a:schemeClr val="tx2"/>
                </a:solidFill>
              </a:rPr>
              <a:t>Das Online-Unterstützungsportal zum Referenzrahmen Schulqualität NRW</a:t>
            </a:r>
            <a:endParaRPr lang="de-DE" b="0" dirty="0">
              <a:solidFill>
                <a:schemeClr val="tx2"/>
              </a:solidFill>
              <a:latin typeface="BentonSans Regular" panose="02000503000000020004" pitchFamily="2" charset="77"/>
            </a:endParaRPr>
          </a:p>
        </p:txBody>
      </p:sp>
    </p:spTree>
    <p:extLst>
      <p:ext uri="{BB962C8B-B14F-4D97-AF65-F5344CB8AC3E}">
        <p14:creationId xmlns:p14="http://schemas.microsoft.com/office/powerpoint/2010/main" val="22414830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D395D-4D58-DF55-218B-6CBE65B18DD8}"/>
            </a:ext>
          </a:extLst>
        </p:cNvPr>
        <p:cNvGrpSpPr/>
        <p:nvPr/>
      </p:nvGrpSpPr>
      <p:grpSpPr>
        <a:xfrm>
          <a:off x="0" y="0"/>
          <a:ext cx="0" cy="0"/>
          <a:chOff x="0" y="0"/>
          <a:chExt cx="0" cy="0"/>
        </a:xfrm>
      </p:grpSpPr>
      <p:sp>
        <p:nvSpPr>
          <p:cNvPr id="3" name="Foliennummernplatzhalter 5">
            <a:extLst>
              <a:ext uri="{FF2B5EF4-FFF2-40B4-BE49-F238E27FC236}">
                <a16:creationId xmlns:a16="http://schemas.microsoft.com/office/drawing/2014/main" id="{8BBFFC0E-DED5-79C1-D194-F759D37F0995}"/>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15</a:t>
            </a:fld>
            <a:endParaRPr lang="de-DE" dirty="0"/>
          </a:p>
        </p:txBody>
      </p:sp>
      <p:pic>
        <p:nvPicPr>
          <p:cNvPr id="4" name="Bild 3">
            <a:extLst>
              <a:ext uri="{FF2B5EF4-FFF2-40B4-BE49-F238E27FC236}">
                <a16:creationId xmlns:a16="http://schemas.microsoft.com/office/drawing/2014/main" id="{3A076D00-5D3D-C2E9-2EF0-193721A63F7D}"/>
              </a:ext>
            </a:extLst>
          </p:cNvPr>
          <p:cNvPicPr>
            <a:picLocks noChangeAspect="1"/>
          </p:cNvPicPr>
          <p:nvPr/>
        </p:nvPicPr>
        <p:blipFill>
          <a:blip r:embed="rId3"/>
          <a:srcRect l="3156" r="3920"/>
          <a:stretch/>
        </p:blipFill>
        <p:spPr>
          <a:xfrm>
            <a:off x="516613" y="2175458"/>
            <a:ext cx="5444000" cy="3295440"/>
          </a:xfrm>
          <a:prstGeom prst="rect">
            <a:avLst/>
          </a:prstGeom>
        </p:spPr>
      </p:pic>
      <p:sp>
        <p:nvSpPr>
          <p:cNvPr id="15" name="Titel 8">
            <a:extLst>
              <a:ext uri="{FF2B5EF4-FFF2-40B4-BE49-F238E27FC236}">
                <a16:creationId xmlns:a16="http://schemas.microsoft.com/office/drawing/2014/main" id="{99BC12B9-C374-6538-52A0-56A5723F6304}"/>
              </a:ext>
            </a:extLst>
          </p:cNvPr>
          <p:cNvSpPr txBox="1">
            <a:spLocks/>
          </p:cNvSpPr>
          <p:nvPr/>
        </p:nvSpPr>
        <p:spPr>
          <a:xfrm>
            <a:off x="6441399" y="3046018"/>
            <a:ext cx="5233988" cy="1344734"/>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r>
              <a:rPr lang="de-DE" sz="2400" b="1" dirty="0">
                <a:solidFill>
                  <a:schemeClr val="tx2"/>
                </a:solidFill>
                <a:latin typeface="Open Sans" pitchFamily="2" charset="0"/>
                <a:ea typeface="Open Sans" pitchFamily="2" charset="0"/>
                <a:cs typeface="Open Sans" pitchFamily="2" charset="0"/>
              </a:rPr>
              <a:t>Das Online-Unterstützungsportal zum Referenzrahmen Schulqualität NRW</a:t>
            </a:r>
            <a:endParaRPr lang="de-DE" b="0" dirty="0">
              <a:solidFill>
                <a:schemeClr val="tx2"/>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26645881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0C2F3-E58D-280C-299B-110C05CEED16}"/>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8DE54155-EEDE-7ED0-1A3E-7A2CA1E38382}"/>
              </a:ext>
            </a:extLst>
          </p:cNvPr>
          <p:cNvSpPr>
            <a:spLocks noGrp="1"/>
          </p:cNvSpPr>
          <p:nvPr>
            <p:ph type="title"/>
          </p:nvPr>
        </p:nvSpPr>
        <p:spPr>
          <a:xfrm>
            <a:off x="501650" y="404813"/>
            <a:ext cx="8848827" cy="980469"/>
          </a:xfrm>
        </p:spPr>
        <p:txBody>
          <a:bodyPr/>
          <a:lstStyle/>
          <a:p>
            <a:r>
              <a:rPr lang="de-DE" dirty="0">
                <a:solidFill>
                  <a:schemeClr val="tx2"/>
                </a:solidFill>
                <a:latin typeface="Open Sans" pitchFamily="2" charset="0"/>
                <a:ea typeface="Open Sans" pitchFamily="2" charset="0"/>
                <a:cs typeface="Open Sans" pitchFamily="2" charset="0"/>
              </a:rPr>
              <a:t>Online-Unterstützungsportal </a:t>
            </a:r>
            <a:br>
              <a:rPr lang="de-DE" dirty="0">
                <a:solidFill>
                  <a:schemeClr val="tx2"/>
                </a:solidFill>
                <a:latin typeface="Open Sans" pitchFamily="2" charset="0"/>
                <a:ea typeface="Open Sans" pitchFamily="2" charset="0"/>
                <a:cs typeface="Open Sans" pitchFamily="2" charset="0"/>
              </a:rPr>
            </a:br>
            <a:r>
              <a:rPr lang="de-DE" dirty="0">
                <a:solidFill>
                  <a:schemeClr val="tx2"/>
                </a:solidFill>
                <a:latin typeface="Open Sans" pitchFamily="2" charset="0"/>
                <a:ea typeface="Open Sans" pitchFamily="2" charset="0"/>
                <a:cs typeface="Open Sans" pitchFamily="2" charset="0"/>
              </a:rPr>
              <a:t>des Referenzrahmens Schulqualität NRW</a:t>
            </a:r>
          </a:p>
        </p:txBody>
      </p:sp>
      <p:sp>
        <p:nvSpPr>
          <p:cNvPr id="3" name="Inhaltsplatzhalter 2">
            <a:extLst>
              <a:ext uri="{FF2B5EF4-FFF2-40B4-BE49-F238E27FC236}">
                <a16:creationId xmlns:a16="http://schemas.microsoft.com/office/drawing/2014/main" id="{9843D6BF-BCCF-C622-7FBB-9E3B12E42760}"/>
              </a:ext>
            </a:extLst>
          </p:cNvPr>
          <p:cNvSpPr>
            <a:spLocks noGrp="1"/>
          </p:cNvSpPr>
          <p:nvPr>
            <p:ph idx="1"/>
          </p:nvPr>
        </p:nvSpPr>
        <p:spPr>
          <a:xfrm>
            <a:off x="501652" y="1951038"/>
            <a:ext cx="6302560" cy="4227512"/>
          </a:xfrm>
        </p:spPr>
        <p:txBody>
          <a:bodyPr/>
          <a:lstStyle/>
          <a:p>
            <a:pPr marL="0" indent="0">
              <a:spcBef>
                <a:spcPts val="0"/>
              </a:spcBef>
              <a:buNone/>
            </a:pPr>
            <a:r>
              <a:rPr lang="de-DE" sz="1600" dirty="0">
                <a:solidFill>
                  <a:schemeClr val="tx2"/>
                </a:solidFill>
                <a:latin typeface="Open Sans" pitchFamily="2" charset="0"/>
                <a:ea typeface="Open Sans" pitchFamily="2" charset="0"/>
                <a:cs typeface="Open Sans" pitchFamily="2" charset="0"/>
              </a:rPr>
              <a:t>Um Schulen bei ihrer systemischen Schul- und Unterrichtsentwicklung zu unterstützen, wurde ein Online-Unterstützungsportal entwickelt. Dieses Portal greift die Struktur und Inhalte des Referenzrahmens Schulqualität NRW auf und bietet Materialien, Praxisbeispiele sowie weiterführende Informationen.</a:t>
            </a:r>
          </a:p>
          <a:p>
            <a:pPr marL="0" indent="0">
              <a:spcBef>
                <a:spcPts val="0"/>
              </a:spcBef>
              <a:buNone/>
            </a:pPr>
            <a:endParaRPr lang="de-DE" sz="1600" dirty="0">
              <a:solidFill>
                <a:schemeClr val="tx2"/>
              </a:solidFill>
              <a:latin typeface="Open Sans" pitchFamily="2" charset="0"/>
              <a:ea typeface="Open Sans" pitchFamily="2" charset="0"/>
              <a:cs typeface="Open Sans" pitchFamily="2" charset="0"/>
            </a:endParaRPr>
          </a:p>
          <a:p>
            <a:pPr marL="0" indent="0">
              <a:spcBef>
                <a:spcPts val="0"/>
              </a:spcBef>
              <a:buNone/>
            </a:pPr>
            <a:r>
              <a:rPr lang="de-DE" sz="1600" dirty="0">
                <a:solidFill>
                  <a:schemeClr val="tx2"/>
                </a:solidFill>
                <a:latin typeface="Open Sans" pitchFamily="2" charset="0"/>
                <a:ea typeface="Open Sans" pitchFamily="2" charset="0"/>
                <a:cs typeface="Open Sans" pitchFamily="2" charset="0"/>
              </a:rPr>
              <a:t>Ziel ist es, allen Beteiligten an Schulen ein umfassendes Unterstützungsangebot für die Schul- und Unterrichtsentwicklung bereitzustellen, das sich an den Qualitätsaussagen des Referenzrahmens orientiert.</a:t>
            </a:r>
            <a:endParaRPr lang="de-DE" sz="2000" dirty="0">
              <a:solidFill>
                <a:schemeClr val="tx2"/>
              </a:solidFill>
              <a:latin typeface="Open Sans" pitchFamily="2" charset="0"/>
              <a:ea typeface="Open Sans" pitchFamily="2" charset="0"/>
              <a:cs typeface="Open Sans" pitchFamily="2" charset="0"/>
            </a:endParaRPr>
          </a:p>
        </p:txBody>
      </p:sp>
      <p:sp>
        <p:nvSpPr>
          <p:cNvPr id="6" name="Foliennummernplatzhalter 5">
            <a:extLst>
              <a:ext uri="{FF2B5EF4-FFF2-40B4-BE49-F238E27FC236}">
                <a16:creationId xmlns:a16="http://schemas.microsoft.com/office/drawing/2014/main" id="{5794A8A1-E24D-96ED-5F5F-111A26DA9160}"/>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16</a:t>
            </a:fld>
            <a:endParaRPr lang="de-DE" dirty="0"/>
          </a:p>
        </p:txBody>
      </p:sp>
      <p:pic>
        <p:nvPicPr>
          <p:cNvPr id="2" name="Grafik 1">
            <a:extLst>
              <a:ext uri="{FF2B5EF4-FFF2-40B4-BE49-F238E27FC236}">
                <a16:creationId xmlns:a16="http://schemas.microsoft.com/office/drawing/2014/main" id="{A7206A9F-3AAC-9251-8337-C0A5D7BCD2D3}"/>
              </a:ext>
            </a:extLst>
          </p:cNvPr>
          <p:cNvPicPr>
            <a:picLocks noChangeAspect="1"/>
          </p:cNvPicPr>
          <p:nvPr/>
        </p:nvPicPr>
        <p:blipFill>
          <a:blip r:embed="rId3"/>
          <a:stretch>
            <a:fillRect/>
          </a:stretch>
        </p:blipFill>
        <p:spPr>
          <a:xfrm>
            <a:off x="6845638" y="2306320"/>
            <a:ext cx="4765170" cy="3143532"/>
          </a:xfrm>
          <a:prstGeom prst="rect">
            <a:avLst/>
          </a:prstGeom>
        </p:spPr>
      </p:pic>
    </p:spTree>
    <p:extLst>
      <p:ext uri="{BB962C8B-B14F-4D97-AF65-F5344CB8AC3E}">
        <p14:creationId xmlns:p14="http://schemas.microsoft.com/office/powerpoint/2010/main" val="598863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4C833-B5C6-5B70-1F8E-8FA9C0A75C3E}"/>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3E34FB29-C088-9873-0231-91AF1137A664}"/>
              </a:ext>
            </a:extLst>
          </p:cNvPr>
          <p:cNvSpPr>
            <a:spLocks noGrp="1"/>
          </p:cNvSpPr>
          <p:nvPr>
            <p:ph type="title"/>
          </p:nvPr>
        </p:nvSpPr>
        <p:spPr>
          <a:xfrm>
            <a:off x="501650" y="404813"/>
            <a:ext cx="8848827" cy="980469"/>
          </a:xfrm>
        </p:spPr>
        <p:txBody>
          <a:bodyPr/>
          <a:lstStyle/>
          <a:p>
            <a:r>
              <a:rPr lang="de-DE" dirty="0">
                <a:solidFill>
                  <a:schemeClr val="tx2"/>
                </a:solidFill>
                <a:latin typeface="Open Sans" pitchFamily="2" charset="0"/>
                <a:ea typeface="Open Sans" pitchFamily="2" charset="0"/>
                <a:cs typeface="Open Sans" pitchFamily="2" charset="0"/>
              </a:rPr>
              <a:t>Online-Unterstützungsportal </a:t>
            </a:r>
            <a:br>
              <a:rPr lang="de-DE" dirty="0">
                <a:solidFill>
                  <a:schemeClr val="tx2"/>
                </a:solidFill>
                <a:latin typeface="Open Sans" pitchFamily="2" charset="0"/>
                <a:ea typeface="Open Sans" pitchFamily="2" charset="0"/>
                <a:cs typeface="Open Sans" pitchFamily="2" charset="0"/>
              </a:rPr>
            </a:br>
            <a:r>
              <a:rPr lang="de-DE" dirty="0">
                <a:solidFill>
                  <a:schemeClr val="tx2"/>
                </a:solidFill>
                <a:latin typeface="Open Sans" pitchFamily="2" charset="0"/>
                <a:ea typeface="Open Sans" pitchFamily="2" charset="0"/>
                <a:cs typeface="Open Sans" pitchFamily="2" charset="0"/>
              </a:rPr>
              <a:t>des Referenzrahmens Schulqualität NRW</a:t>
            </a:r>
          </a:p>
        </p:txBody>
      </p:sp>
      <p:sp>
        <p:nvSpPr>
          <p:cNvPr id="6" name="Foliennummernplatzhalter 5">
            <a:extLst>
              <a:ext uri="{FF2B5EF4-FFF2-40B4-BE49-F238E27FC236}">
                <a16:creationId xmlns:a16="http://schemas.microsoft.com/office/drawing/2014/main" id="{3BF1BAC1-0986-4690-2FB8-1D2F05BBB12A}"/>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17</a:t>
            </a:fld>
            <a:endParaRPr lang="de-DE" dirty="0"/>
          </a:p>
        </p:txBody>
      </p:sp>
      <p:sp>
        <p:nvSpPr>
          <p:cNvPr id="14" name="Rechteck 13">
            <a:extLst>
              <a:ext uri="{FF2B5EF4-FFF2-40B4-BE49-F238E27FC236}">
                <a16:creationId xmlns:a16="http://schemas.microsoft.com/office/drawing/2014/main" id="{D71048A1-7F31-E0E0-0923-C6F15CC08AB0}"/>
              </a:ext>
            </a:extLst>
          </p:cNvPr>
          <p:cNvSpPr/>
          <p:nvPr/>
        </p:nvSpPr>
        <p:spPr>
          <a:xfrm>
            <a:off x="5815155" y="5560052"/>
            <a:ext cx="5346896" cy="400110"/>
          </a:xfrm>
          <a:prstGeom prst="rect">
            <a:avLst/>
          </a:prstGeom>
        </p:spPr>
        <p:txBody>
          <a:bodyPr wrap="square">
            <a:spAutoFit/>
          </a:bodyPr>
          <a:lstStyle/>
          <a:p>
            <a:pPr algn="ctr"/>
            <a:r>
              <a:rPr lang="de-DE" sz="2000" dirty="0">
                <a:solidFill>
                  <a:schemeClr val="tx2"/>
                </a:solidFill>
                <a:hlinkClick r:id="rId3">
                  <a:extLst>
                    <a:ext uri="{A12FA001-AC4F-418D-AE19-62706E023703}">
                      <ahyp:hlinkClr xmlns:ahyp="http://schemas.microsoft.com/office/drawing/2018/hyperlinkcolor" val="tx"/>
                    </a:ext>
                  </a:extLst>
                </a:hlinkClick>
              </a:rPr>
              <a:t>www.schulentwicklung.nrw.de/referenzrahmen</a:t>
            </a:r>
            <a:r>
              <a:rPr lang="de-DE" dirty="0">
                <a:solidFill>
                  <a:schemeClr val="tx2"/>
                </a:solidFill>
              </a:rPr>
              <a:t>/</a:t>
            </a:r>
          </a:p>
        </p:txBody>
      </p:sp>
      <p:pic>
        <p:nvPicPr>
          <p:cNvPr id="3" name="Grafik 2">
            <a:extLst>
              <a:ext uri="{FF2B5EF4-FFF2-40B4-BE49-F238E27FC236}">
                <a16:creationId xmlns:a16="http://schemas.microsoft.com/office/drawing/2014/main" id="{61818823-A886-47F6-BE06-787003D39F96}"/>
              </a:ext>
            </a:extLst>
          </p:cNvPr>
          <p:cNvPicPr>
            <a:picLocks noChangeAspect="1"/>
          </p:cNvPicPr>
          <p:nvPr/>
        </p:nvPicPr>
        <p:blipFill>
          <a:blip r:embed="rId4"/>
          <a:stretch>
            <a:fillRect/>
          </a:stretch>
        </p:blipFill>
        <p:spPr>
          <a:xfrm>
            <a:off x="759683" y="1800159"/>
            <a:ext cx="4608990" cy="4273296"/>
          </a:xfrm>
          <a:prstGeom prst="rect">
            <a:avLst/>
          </a:prstGeom>
        </p:spPr>
      </p:pic>
    </p:spTree>
    <p:extLst>
      <p:ext uri="{BB962C8B-B14F-4D97-AF65-F5344CB8AC3E}">
        <p14:creationId xmlns:p14="http://schemas.microsoft.com/office/powerpoint/2010/main" val="5293848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305B6-3F0B-9F05-D92B-801D2ED1463D}"/>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D57D9BAE-B70A-D015-A883-AFFCF7601614}"/>
              </a:ext>
            </a:extLst>
          </p:cNvPr>
          <p:cNvSpPr>
            <a:spLocks noGrp="1"/>
          </p:cNvSpPr>
          <p:nvPr>
            <p:ph type="title"/>
          </p:nvPr>
        </p:nvSpPr>
        <p:spPr>
          <a:xfrm>
            <a:off x="501650" y="404813"/>
            <a:ext cx="8848827" cy="980469"/>
          </a:xfrm>
        </p:spPr>
        <p:txBody>
          <a:bodyPr/>
          <a:lstStyle/>
          <a:p>
            <a:r>
              <a:rPr lang="de-DE" dirty="0">
                <a:solidFill>
                  <a:schemeClr val="tx2"/>
                </a:solidFill>
                <a:latin typeface="Open Sans" pitchFamily="2" charset="0"/>
                <a:ea typeface="Open Sans" pitchFamily="2" charset="0"/>
                <a:cs typeface="Open Sans" pitchFamily="2" charset="0"/>
              </a:rPr>
              <a:t>Online-Unterstützungsportal </a:t>
            </a:r>
            <a:br>
              <a:rPr lang="de-DE" dirty="0">
                <a:solidFill>
                  <a:schemeClr val="tx2"/>
                </a:solidFill>
                <a:latin typeface="Open Sans" pitchFamily="2" charset="0"/>
                <a:ea typeface="Open Sans" pitchFamily="2" charset="0"/>
                <a:cs typeface="Open Sans" pitchFamily="2" charset="0"/>
              </a:rPr>
            </a:br>
            <a:r>
              <a:rPr lang="de-DE" dirty="0">
                <a:solidFill>
                  <a:schemeClr val="tx2"/>
                </a:solidFill>
                <a:latin typeface="Open Sans" pitchFamily="2" charset="0"/>
                <a:ea typeface="Open Sans" pitchFamily="2" charset="0"/>
                <a:cs typeface="Open Sans" pitchFamily="2" charset="0"/>
              </a:rPr>
              <a:t>des Referenzrahmens Schulqualität NRW</a:t>
            </a:r>
          </a:p>
        </p:txBody>
      </p:sp>
      <p:sp>
        <p:nvSpPr>
          <p:cNvPr id="6" name="Foliennummernplatzhalter 5">
            <a:extLst>
              <a:ext uri="{FF2B5EF4-FFF2-40B4-BE49-F238E27FC236}">
                <a16:creationId xmlns:a16="http://schemas.microsoft.com/office/drawing/2014/main" id="{4863AC31-117B-8E58-9D15-8B2F7B978E33}"/>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18</a:t>
            </a:fld>
            <a:endParaRPr lang="de-DE" dirty="0"/>
          </a:p>
        </p:txBody>
      </p:sp>
      <p:grpSp>
        <p:nvGrpSpPr>
          <p:cNvPr id="19" name="Group 124" descr="Icon mit drei Pfeilen in einer Reihe, die nach oben rechts zeigt">
            <a:extLst>
              <a:ext uri="{FF2B5EF4-FFF2-40B4-BE49-F238E27FC236}">
                <a16:creationId xmlns:a16="http://schemas.microsoft.com/office/drawing/2014/main" id="{A1A6AFF4-DBB0-2D82-01A7-0F6567A066B3}"/>
              </a:ext>
            </a:extLst>
          </p:cNvPr>
          <p:cNvGrpSpPr/>
          <p:nvPr/>
        </p:nvGrpSpPr>
        <p:grpSpPr>
          <a:xfrm rot="1568753">
            <a:off x="6354971" y="3656455"/>
            <a:ext cx="705988" cy="445240"/>
            <a:chOff x="10701139" y="3929562"/>
            <a:chExt cx="705988" cy="445240"/>
          </a:xfrm>
          <a:solidFill>
            <a:schemeClr val="accent1"/>
          </a:solidFill>
        </p:grpSpPr>
        <p:sp>
          <p:nvSpPr>
            <p:cNvPr id="20" name="Freeform 49">
              <a:extLst>
                <a:ext uri="{FF2B5EF4-FFF2-40B4-BE49-F238E27FC236}">
                  <a16:creationId xmlns:a16="http://schemas.microsoft.com/office/drawing/2014/main" id="{ECA59738-E8D4-B691-248B-BD90F7C0F79D}"/>
                </a:ext>
              </a:extLst>
            </p:cNvPr>
            <p:cNvSpPr/>
            <p:nvPr/>
          </p:nvSpPr>
          <p:spPr>
            <a:xfrm>
              <a:off x="11160495" y="3929562"/>
              <a:ext cx="246632" cy="220225"/>
            </a:xfrm>
            <a:custGeom>
              <a:avLst/>
              <a:gdLst>
                <a:gd name="connsiteX0" fmla="*/ 70165 w 246632"/>
                <a:gd name="connsiteY0" fmla="*/ 25882 h 220225"/>
                <a:gd name="connsiteX1" fmla="*/ 86823 w 246632"/>
                <a:gd name="connsiteY1" fmla="*/ 58441 h 220225"/>
                <a:gd name="connsiteX2" fmla="*/ 0 w 246632"/>
                <a:gd name="connsiteY2" fmla="*/ 103367 h 220225"/>
                <a:gd name="connsiteX3" fmla="*/ 63351 w 246632"/>
                <a:gd name="connsiteY3" fmla="*/ 121035 h 220225"/>
                <a:gd name="connsiteX4" fmla="*/ 82280 w 246632"/>
                <a:gd name="connsiteY4" fmla="*/ 158137 h 220225"/>
                <a:gd name="connsiteX5" fmla="*/ 59565 w 246632"/>
                <a:gd name="connsiteY5" fmla="*/ 220225 h 220225"/>
                <a:gd name="connsiteX6" fmla="*/ 62846 w 246632"/>
                <a:gd name="connsiteY6" fmla="*/ 218711 h 220225"/>
                <a:gd name="connsiteX7" fmla="*/ 146893 w 246632"/>
                <a:gd name="connsiteY7" fmla="*/ 175299 h 220225"/>
                <a:gd name="connsiteX8" fmla="*/ 163299 w 246632"/>
                <a:gd name="connsiteY8" fmla="*/ 207101 h 220225"/>
                <a:gd name="connsiteX9" fmla="*/ 199391 w 246632"/>
                <a:gd name="connsiteY9" fmla="*/ 198519 h 220225"/>
                <a:gd name="connsiteX10" fmla="*/ 244569 w 246632"/>
                <a:gd name="connsiteY10" fmla="*/ 74089 h 220225"/>
                <a:gd name="connsiteX11" fmla="*/ 225640 w 246632"/>
                <a:gd name="connsiteY11" fmla="*/ 36988 h 220225"/>
                <a:gd name="connsiteX12" fmla="*/ 94900 w 246632"/>
                <a:gd name="connsiteY12" fmla="*/ 1148 h 220225"/>
                <a:gd name="connsiteX13" fmla="*/ 70165 w 246632"/>
                <a:gd name="connsiteY13" fmla="*/ 25882 h 22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25">
                  <a:moveTo>
                    <a:pt x="70165" y="25882"/>
                  </a:moveTo>
                  <a:cubicBezTo>
                    <a:pt x="70923" y="27144"/>
                    <a:pt x="77485" y="40016"/>
                    <a:pt x="86823" y="58441"/>
                  </a:cubicBezTo>
                  <a:lnTo>
                    <a:pt x="0" y="103367"/>
                  </a:lnTo>
                  <a:cubicBezTo>
                    <a:pt x="29782" y="111444"/>
                    <a:pt x="56284" y="119015"/>
                    <a:pt x="63351" y="121035"/>
                  </a:cubicBezTo>
                  <a:cubicBezTo>
                    <a:pt x="80766" y="126083"/>
                    <a:pt x="88338" y="141226"/>
                    <a:pt x="82280" y="158137"/>
                  </a:cubicBezTo>
                  <a:cubicBezTo>
                    <a:pt x="75970" y="175804"/>
                    <a:pt x="67641" y="198772"/>
                    <a:pt x="59565" y="220225"/>
                  </a:cubicBezTo>
                  <a:cubicBezTo>
                    <a:pt x="60574" y="219721"/>
                    <a:pt x="61836" y="219216"/>
                    <a:pt x="62846" y="218711"/>
                  </a:cubicBezTo>
                  <a:cubicBezTo>
                    <a:pt x="77737" y="210887"/>
                    <a:pt x="116858" y="190695"/>
                    <a:pt x="146893" y="175299"/>
                  </a:cubicBezTo>
                  <a:cubicBezTo>
                    <a:pt x="156484" y="193724"/>
                    <a:pt x="163046" y="206596"/>
                    <a:pt x="163299" y="207101"/>
                  </a:cubicBezTo>
                  <a:cubicBezTo>
                    <a:pt x="169104" y="218459"/>
                    <a:pt x="193334" y="216944"/>
                    <a:pt x="199391" y="198519"/>
                  </a:cubicBezTo>
                  <a:cubicBezTo>
                    <a:pt x="199896" y="196500"/>
                    <a:pt x="228921" y="118006"/>
                    <a:pt x="244569" y="74089"/>
                  </a:cubicBezTo>
                  <a:cubicBezTo>
                    <a:pt x="250627" y="57179"/>
                    <a:pt x="243055" y="42035"/>
                    <a:pt x="225640" y="36988"/>
                  </a:cubicBezTo>
                  <a:cubicBezTo>
                    <a:pt x="213273" y="33454"/>
                    <a:pt x="138312" y="12253"/>
                    <a:pt x="94900" y="1148"/>
                  </a:cubicBezTo>
                  <a:cubicBezTo>
                    <a:pt x="78747" y="-4153"/>
                    <a:pt x="61836" y="9729"/>
                    <a:pt x="70165" y="25882"/>
                  </a:cubicBezTo>
                  <a:close/>
                </a:path>
              </a:pathLst>
            </a:custGeom>
            <a:solidFill>
              <a:schemeClr val="tx2"/>
            </a:solid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21" name="Freeform 65">
              <a:extLst>
                <a:ext uri="{FF2B5EF4-FFF2-40B4-BE49-F238E27FC236}">
                  <a16:creationId xmlns:a16="http://schemas.microsoft.com/office/drawing/2014/main" id="{85D4574A-D83A-1CD9-1FFF-548BB4783C56}"/>
                </a:ext>
              </a:extLst>
            </p:cNvPr>
            <p:cNvSpPr/>
            <p:nvPr/>
          </p:nvSpPr>
          <p:spPr>
            <a:xfrm>
              <a:off x="10947223" y="4039844"/>
              <a:ext cx="246632" cy="220239"/>
            </a:xfrm>
            <a:custGeom>
              <a:avLst/>
              <a:gdLst>
                <a:gd name="connsiteX0" fmla="*/ 70165 w 246632"/>
                <a:gd name="connsiteY0" fmla="*/ 25896 h 220239"/>
                <a:gd name="connsiteX1" fmla="*/ 86823 w 246632"/>
                <a:gd name="connsiteY1" fmla="*/ 58455 h 220239"/>
                <a:gd name="connsiteX2" fmla="*/ 0 w 246632"/>
                <a:gd name="connsiteY2" fmla="*/ 103381 h 220239"/>
                <a:gd name="connsiteX3" fmla="*/ 63351 w 246632"/>
                <a:gd name="connsiteY3" fmla="*/ 121049 h 220239"/>
                <a:gd name="connsiteX4" fmla="*/ 82280 w 246632"/>
                <a:gd name="connsiteY4" fmla="*/ 158151 h 220239"/>
                <a:gd name="connsiteX5" fmla="*/ 59565 w 246632"/>
                <a:gd name="connsiteY5" fmla="*/ 220240 h 220239"/>
                <a:gd name="connsiteX6" fmla="*/ 62846 w 246632"/>
                <a:gd name="connsiteY6" fmla="*/ 218725 h 220239"/>
                <a:gd name="connsiteX7" fmla="*/ 146893 w 246632"/>
                <a:gd name="connsiteY7" fmla="*/ 175314 h 220239"/>
                <a:gd name="connsiteX8" fmla="*/ 163299 w 246632"/>
                <a:gd name="connsiteY8" fmla="*/ 207115 h 220239"/>
                <a:gd name="connsiteX9" fmla="*/ 199391 w 246632"/>
                <a:gd name="connsiteY9" fmla="*/ 198534 h 220239"/>
                <a:gd name="connsiteX10" fmla="*/ 244569 w 246632"/>
                <a:gd name="connsiteY10" fmla="*/ 74104 h 220239"/>
                <a:gd name="connsiteX11" fmla="*/ 225640 w 246632"/>
                <a:gd name="connsiteY11" fmla="*/ 37002 h 220239"/>
                <a:gd name="connsiteX12" fmla="*/ 94900 w 246632"/>
                <a:gd name="connsiteY12" fmla="*/ 1162 h 220239"/>
                <a:gd name="connsiteX13" fmla="*/ 70165 w 246632"/>
                <a:gd name="connsiteY13" fmla="*/ 25896 h 22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39">
                  <a:moveTo>
                    <a:pt x="70165" y="25896"/>
                  </a:moveTo>
                  <a:cubicBezTo>
                    <a:pt x="70923" y="27158"/>
                    <a:pt x="77485" y="40031"/>
                    <a:pt x="86823" y="58455"/>
                  </a:cubicBezTo>
                  <a:lnTo>
                    <a:pt x="0" y="103381"/>
                  </a:lnTo>
                  <a:cubicBezTo>
                    <a:pt x="29782" y="111458"/>
                    <a:pt x="56284" y="119030"/>
                    <a:pt x="63351" y="121049"/>
                  </a:cubicBezTo>
                  <a:cubicBezTo>
                    <a:pt x="80766" y="126097"/>
                    <a:pt x="88338" y="141240"/>
                    <a:pt x="82280" y="158151"/>
                  </a:cubicBezTo>
                  <a:cubicBezTo>
                    <a:pt x="75970" y="175818"/>
                    <a:pt x="67641" y="198786"/>
                    <a:pt x="59565" y="220240"/>
                  </a:cubicBezTo>
                  <a:cubicBezTo>
                    <a:pt x="60574" y="219735"/>
                    <a:pt x="61836" y="219230"/>
                    <a:pt x="62846" y="218725"/>
                  </a:cubicBezTo>
                  <a:cubicBezTo>
                    <a:pt x="77737" y="210901"/>
                    <a:pt x="116858" y="190710"/>
                    <a:pt x="146893" y="175314"/>
                  </a:cubicBezTo>
                  <a:cubicBezTo>
                    <a:pt x="156484" y="193738"/>
                    <a:pt x="163046" y="206610"/>
                    <a:pt x="163299" y="207115"/>
                  </a:cubicBezTo>
                  <a:cubicBezTo>
                    <a:pt x="169104" y="218473"/>
                    <a:pt x="193334" y="216958"/>
                    <a:pt x="199391" y="198534"/>
                  </a:cubicBezTo>
                  <a:cubicBezTo>
                    <a:pt x="199896" y="196515"/>
                    <a:pt x="228921" y="118020"/>
                    <a:pt x="244569" y="74104"/>
                  </a:cubicBezTo>
                  <a:cubicBezTo>
                    <a:pt x="250627" y="57193"/>
                    <a:pt x="243055" y="42050"/>
                    <a:pt x="225640" y="37002"/>
                  </a:cubicBezTo>
                  <a:cubicBezTo>
                    <a:pt x="213273" y="33468"/>
                    <a:pt x="138312" y="12267"/>
                    <a:pt x="94900" y="1162"/>
                  </a:cubicBezTo>
                  <a:cubicBezTo>
                    <a:pt x="78747" y="-4138"/>
                    <a:pt x="61836" y="9491"/>
                    <a:pt x="70165" y="25896"/>
                  </a:cubicBezTo>
                  <a:close/>
                </a:path>
              </a:pathLst>
            </a:custGeom>
            <a:solidFill>
              <a:schemeClr val="tx2"/>
            </a:solidFill>
            <a:ln w="2518" cap="flat">
              <a:noFill/>
              <a:prstDash val="solid"/>
              <a:miter/>
            </a:ln>
          </p:spPr>
          <p:txBody>
            <a:bodyPr rtlCol="0" anchor="ctr"/>
            <a:lstStyle/>
            <a:p>
              <a:endParaRPr lang="de-DE" dirty="0">
                <a:latin typeface="Arial" panose="020B0604020202020204" pitchFamily="34" charset="0"/>
                <a:cs typeface="Arial" panose="020B0604020202020204" pitchFamily="34" charset="0"/>
              </a:endParaRPr>
            </a:p>
          </p:txBody>
        </p:sp>
        <p:sp>
          <p:nvSpPr>
            <p:cNvPr id="22" name="Freeform 66">
              <a:extLst>
                <a:ext uri="{FF2B5EF4-FFF2-40B4-BE49-F238E27FC236}">
                  <a16:creationId xmlns:a16="http://schemas.microsoft.com/office/drawing/2014/main" id="{1F950921-51E9-E3A5-25CC-3C5730E6D4E9}"/>
                </a:ext>
              </a:extLst>
            </p:cNvPr>
            <p:cNvSpPr/>
            <p:nvPr/>
          </p:nvSpPr>
          <p:spPr>
            <a:xfrm>
              <a:off x="10701139" y="4148974"/>
              <a:ext cx="281210" cy="225828"/>
            </a:xfrm>
            <a:custGeom>
              <a:avLst/>
              <a:gdLst>
                <a:gd name="connsiteX0" fmla="*/ 233969 w 281210"/>
                <a:gd name="connsiteY0" fmla="*/ 198438 h 225828"/>
                <a:gd name="connsiteX1" fmla="*/ 279147 w 281210"/>
                <a:gd name="connsiteY1" fmla="*/ 74008 h 225828"/>
                <a:gd name="connsiteX2" fmla="*/ 260218 w 281210"/>
                <a:gd name="connsiteY2" fmla="*/ 36906 h 225828"/>
                <a:gd name="connsiteX3" fmla="*/ 129478 w 281210"/>
                <a:gd name="connsiteY3" fmla="*/ 1066 h 225828"/>
                <a:gd name="connsiteX4" fmla="*/ 104239 w 281210"/>
                <a:gd name="connsiteY4" fmla="*/ 26053 h 225828"/>
                <a:gd name="connsiteX5" fmla="*/ 120897 w 281210"/>
                <a:gd name="connsiteY5" fmla="*/ 58612 h 225828"/>
                <a:gd name="connsiteX6" fmla="*/ 0 w 281210"/>
                <a:gd name="connsiteY6" fmla="*/ 121206 h 225828"/>
                <a:gd name="connsiteX7" fmla="*/ 43664 w 281210"/>
                <a:gd name="connsiteY7" fmla="*/ 205758 h 225828"/>
                <a:gd name="connsiteX8" fmla="*/ 97172 w 281210"/>
                <a:gd name="connsiteY8" fmla="*/ 218882 h 225828"/>
                <a:gd name="connsiteX9" fmla="*/ 181219 w 281210"/>
                <a:gd name="connsiteY9" fmla="*/ 175470 h 225828"/>
                <a:gd name="connsiteX10" fmla="*/ 197624 w 281210"/>
                <a:gd name="connsiteY10" fmla="*/ 207272 h 225828"/>
                <a:gd name="connsiteX11" fmla="*/ 233969 w 281210"/>
                <a:gd name="connsiteY11" fmla="*/ 198438 h 22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210" h="225828">
                  <a:moveTo>
                    <a:pt x="233969" y="198438"/>
                  </a:moveTo>
                  <a:cubicBezTo>
                    <a:pt x="234474" y="196419"/>
                    <a:pt x="263499" y="117925"/>
                    <a:pt x="279147" y="74008"/>
                  </a:cubicBezTo>
                  <a:cubicBezTo>
                    <a:pt x="285205" y="57098"/>
                    <a:pt x="277633" y="41954"/>
                    <a:pt x="260218" y="36906"/>
                  </a:cubicBezTo>
                  <a:cubicBezTo>
                    <a:pt x="247851" y="33373"/>
                    <a:pt x="172890" y="12172"/>
                    <a:pt x="129478" y="1066"/>
                  </a:cubicBezTo>
                  <a:cubicBezTo>
                    <a:pt x="112820" y="-3982"/>
                    <a:pt x="95657" y="9648"/>
                    <a:pt x="104239" y="26053"/>
                  </a:cubicBezTo>
                  <a:cubicBezTo>
                    <a:pt x="104996" y="27315"/>
                    <a:pt x="111558" y="40187"/>
                    <a:pt x="120897" y="58612"/>
                  </a:cubicBezTo>
                  <a:lnTo>
                    <a:pt x="0" y="121206"/>
                  </a:lnTo>
                  <a:cubicBezTo>
                    <a:pt x="0" y="121206"/>
                    <a:pt x="30287" y="179761"/>
                    <a:pt x="43664" y="205758"/>
                  </a:cubicBezTo>
                  <a:cubicBezTo>
                    <a:pt x="55527" y="228473"/>
                    <a:pt x="74456" y="230492"/>
                    <a:pt x="97172" y="218882"/>
                  </a:cubicBezTo>
                  <a:cubicBezTo>
                    <a:pt x="112063" y="211058"/>
                    <a:pt x="151184" y="190866"/>
                    <a:pt x="181219" y="175470"/>
                  </a:cubicBezTo>
                  <a:cubicBezTo>
                    <a:pt x="190810" y="193895"/>
                    <a:pt x="197372" y="206767"/>
                    <a:pt x="197624" y="207272"/>
                  </a:cubicBezTo>
                  <a:cubicBezTo>
                    <a:pt x="203682" y="218630"/>
                    <a:pt x="227911" y="217115"/>
                    <a:pt x="233969" y="198438"/>
                  </a:cubicBezTo>
                  <a:close/>
                </a:path>
              </a:pathLst>
            </a:custGeom>
            <a:solidFill>
              <a:schemeClr val="tx2"/>
            </a:solid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grpSp>
      <p:pic>
        <p:nvPicPr>
          <p:cNvPr id="3" name="Grafik 2">
            <a:extLst>
              <a:ext uri="{FF2B5EF4-FFF2-40B4-BE49-F238E27FC236}">
                <a16:creationId xmlns:a16="http://schemas.microsoft.com/office/drawing/2014/main" id="{2A8BE356-EA7B-45F8-A67F-966E7730DF30}"/>
              </a:ext>
            </a:extLst>
          </p:cNvPr>
          <p:cNvPicPr>
            <a:picLocks noChangeAspect="1"/>
          </p:cNvPicPr>
          <p:nvPr/>
        </p:nvPicPr>
        <p:blipFill>
          <a:blip r:embed="rId3"/>
          <a:stretch>
            <a:fillRect/>
          </a:stretch>
        </p:blipFill>
        <p:spPr>
          <a:xfrm>
            <a:off x="853754" y="1659836"/>
            <a:ext cx="5375671" cy="4438483"/>
          </a:xfrm>
          <a:prstGeom prst="rect">
            <a:avLst/>
          </a:prstGeom>
        </p:spPr>
      </p:pic>
      <p:sp>
        <p:nvSpPr>
          <p:cNvPr id="12" name="Pfeil nach rechts 11">
            <a:extLst>
              <a:ext uri="{FF2B5EF4-FFF2-40B4-BE49-F238E27FC236}">
                <a16:creationId xmlns:a16="http://schemas.microsoft.com/office/drawing/2014/main" id="{168E9B66-355C-E594-3A7D-8CB212C925C8}"/>
              </a:ext>
            </a:extLst>
          </p:cNvPr>
          <p:cNvSpPr/>
          <p:nvPr/>
        </p:nvSpPr>
        <p:spPr>
          <a:xfrm rot="1999513">
            <a:off x="-144594" y="5258963"/>
            <a:ext cx="1292489" cy="527702"/>
          </a:xfrm>
          <a:prstGeom prst="rightArrow">
            <a:avLst/>
          </a:prstGeom>
          <a:solidFill>
            <a:schemeClr val="tx2"/>
          </a:solidFill>
          <a:ln w="3175">
            <a:solidFill>
              <a:srgbClr val="5F5F5F"/>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de-DE" sz="2250" dirty="0"/>
          </a:p>
        </p:txBody>
      </p:sp>
      <p:pic>
        <p:nvPicPr>
          <p:cNvPr id="7" name="Grafik 6">
            <a:extLst>
              <a:ext uri="{FF2B5EF4-FFF2-40B4-BE49-F238E27FC236}">
                <a16:creationId xmlns:a16="http://schemas.microsoft.com/office/drawing/2014/main" id="{EF24F537-C7C5-4884-83DC-15813ADCB18E}"/>
              </a:ext>
            </a:extLst>
          </p:cNvPr>
          <p:cNvPicPr>
            <a:picLocks noChangeAspect="1"/>
          </p:cNvPicPr>
          <p:nvPr/>
        </p:nvPicPr>
        <p:blipFill>
          <a:blip r:embed="rId4"/>
          <a:stretch>
            <a:fillRect/>
          </a:stretch>
        </p:blipFill>
        <p:spPr>
          <a:xfrm>
            <a:off x="7121775" y="1659836"/>
            <a:ext cx="4978868" cy="4358970"/>
          </a:xfrm>
          <a:prstGeom prst="rect">
            <a:avLst/>
          </a:prstGeom>
        </p:spPr>
      </p:pic>
    </p:spTree>
    <p:extLst>
      <p:ext uri="{BB962C8B-B14F-4D97-AF65-F5344CB8AC3E}">
        <p14:creationId xmlns:p14="http://schemas.microsoft.com/office/powerpoint/2010/main" val="41396878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38507-A246-7F5A-7A0C-F993248A9AA7}"/>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0EC55C71-8480-E688-EDA1-57506868BF56}"/>
              </a:ext>
            </a:extLst>
          </p:cNvPr>
          <p:cNvSpPr>
            <a:spLocks noGrp="1"/>
          </p:cNvSpPr>
          <p:nvPr>
            <p:ph type="title"/>
          </p:nvPr>
        </p:nvSpPr>
        <p:spPr>
          <a:xfrm>
            <a:off x="501650" y="404813"/>
            <a:ext cx="8848827" cy="980469"/>
          </a:xfrm>
        </p:spPr>
        <p:txBody>
          <a:bodyPr/>
          <a:lstStyle/>
          <a:p>
            <a:r>
              <a:rPr lang="de-DE" dirty="0">
                <a:solidFill>
                  <a:schemeClr val="tx2"/>
                </a:solidFill>
                <a:latin typeface="Open Sans" pitchFamily="2" charset="0"/>
                <a:ea typeface="Open Sans" pitchFamily="2" charset="0"/>
                <a:cs typeface="Open Sans" pitchFamily="2" charset="0"/>
              </a:rPr>
              <a:t>Begleitmaterialien </a:t>
            </a:r>
            <a:br>
              <a:rPr lang="de-DE" dirty="0">
                <a:solidFill>
                  <a:schemeClr val="tx2"/>
                </a:solidFill>
                <a:latin typeface="Open Sans" pitchFamily="2" charset="0"/>
                <a:ea typeface="Open Sans" pitchFamily="2" charset="0"/>
                <a:cs typeface="Open Sans" pitchFamily="2" charset="0"/>
              </a:rPr>
            </a:br>
            <a:r>
              <a:rPr lang="de-DE" dirty="0">
                <a:solidFill>
                  <a:schemeClr val="tx2"/>
                </a:solidFill>
                <a:latin typeface="Open Sans" pitchFamily="2" charset="0"/>
                <a:ea typeface="Open Sans" pitchFamily="2" charset="0"/>
                <a:cs typeface="Open Sans" pitchFamily="2" charset="0"/>
              </a:rPr>
              <a:t>des Referenzrahmens Schulqualität NRW</a:t>
            </a:r>
          </a:p>
        </p:txBody>
      </p:sp>
      <p:sp>
        <p:nvSpPr>
          <p:cNvPr id="6" name="Foliennummernplatzhalter 5">
            <a:extLst>
              <a:ext uri="{FF2B5EF4-FFF2-40B4-BE49-F238E27FC236}">
                <a16:creationId xmlns:a16="http://schemas.microsoft.com/office/drawing/2014/main" id="{28048737-79D0-AF75-97E4-D875CE31B994}"/>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19</a:t>
            </a:fld>
            <a:endParaRPr lang="de-DE" dirty="0"/>
          </a:p>
        </p:txBody>
      </p:sp>
      <p:pic>
        <p:nvPicPr>
          <p:cNvPr id="5" name="Grafik 4">
            <a:extLst>
              <a:ext uri="{FF2B5EF4-FFF2-40B4-BE49-F238E27FC236}">
                <a16:creationId xmlns:a16="http://schemas.microsoft.com/office/drawing/2014/main" id="{9F2333C2-65ED-4EF5-BD89-D295CF72835D}"/>
              </a:ext>
            </a:extLst>
          </p:cNvPr>
          <p:cNvPicPr>
            <a:picLocks noChangeAspect="1"/>
          </p:cNvPicPr>
          <p:nvPr/>
        </p:nvPicPr>
        <p:blipFill>
          <a:blip r:embed="rId3"/>
          <a:stretch>
            <a:fillRect/>
          </a:stretch>
        </p:blipFill>
        <p:spPr>
          <a:xfrm>
            <a:off x="1932683" y="1660240"/>
            <a:ext cx="8326633" cy="4548211"/>
          </a:xfrm>
          <a:prstGeom prst="rect">
            <a:avLst/>
          </a:prstGeom>
        </p:spPr>
      </p:pic>
    </p:spTree>
    <p:extLst>
      <p:ext uri="{BB962C8B-B14F-4D97-AF65-F5344CB8AC3E}">
        <p14:creationId xmlns:p14="http://schemas.microsoft.com/office/powerpoint/2010/main" val="39986234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235AA-8F0B-89EE-9F7C-7E849EDC5420}"/>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A5086BD1-C24D-1CD4-01B1-EBB330D62DCE}"/>
              </a:ext>
            </a:extLst>
          </p:cNvPr>
          <p:cNvSpPr>
            <a:spLocks noGrp="1"/>
          </p:cNvSpPr>
          <p:nvPr>
            <p:ph type="title"/>
          </p:nvPr>
        </p:nvSpPr>
        <p:spPr>
          <a:xfrm>
            <a:off x="6383952" y="2323018"/>
            <a:ext cx="5392185" cy="1105982"/>
          </a:xfrm>
        </p:spPr>
        <p:txBody>
          <a:bodyPr/>
          <a:lstStyle/>
          <a:p>
            <a:r>
              <a:rPr lang="de-DE" sz="2400" b="1" dirty="0">
                <a:solidFill>
                  <a:schemeClr val="tx2"/>
                </a:solidFill>
                <a:latin typeface="Open Sans" pitchFamily="2" charset="0"/>
                <a:ea typeface="Open Sans" pitchFamily="2" charset="0"/>
                <a:cs typeface="Open Sans" pitchFamily="2" charset="0"/>
              </a:rPr>
              <a:t>Der Referenzrahmen Schulqualität NRW als Instrument der Schulentwicklung</a:t>
            </a:r>
            <a:endParaRPr lang="de-DE" b="0" dirty="0">
              <a:solidFill>
                <a:schemeClr val="tx2"/>
              </a:solidFill>
              <a:latin typeface="Open Sans" pitchFamily="2" charset="0"/>
              <a:ea typeface="Open Sans" pitchFamily="2" charset="0"/>
              <a:cs typeface="Open Sans" pitchFamily="2" charset="0"/>
            </a:endParaRPr>
          </a:p>
        </p:txBody>
      </p:sp>
      <p:sp>
        <p:nvSpPr>
          <p:cNvPr id="3" name="Foliennummernplatzhalter 5">
            <a:extLst>
              <a:ext uri="{FF2B5EF4-FFF2-40B4-BE49-F238E27FC236}">
                <a16:creationId xmlns:a16="http://schemas.microsoft.com/office/drawing/2014/main" id="{F7E86240-CC65-3DEF-AEA8-99DE151105E1}"/>
              </a:ext>
            </a:extLst>
          </p:cNvPr>
          <p:cNvSpPr>
            <a:spLocks noGrp="1"/>
          </p:cNvSpPr>
          <p:nvPr>
            <p:ph type="sldNum" sz="quarter" idx="4"/>
          </p:nvPr>
        </p:nvSpPr>
        <p:spPr>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a:t>
            </a:fld>
            <a:endParaRPr lang="de-DE" dirty="0"/>
          </a:p>
        </p:txBody>
      </p:sp>
      <p:pic>
        <p:nvPicPr>
          <p:cNvPr id="4" name="Bild 3">
            <a:extLst>
              <a:ext uri="{FF2B5EF4-FFF2-40B4-BE49-F238E27FC236}">
                <a16:creationId xmlns:a16="http://schemas.microsoft.com/office/drawing/2014/main" id="{3464220F-CC76-DD0E-77AD-1D42ADE28D71}"/>
              </a:ext>
            </a:extLst>
          </p:cNvPr>
          <p:cNvPicPr>
            <a:picLocks noChangeAspect="1"/>
          </p:cNvPicPr>
          <p:nvPr/>
        </p:nvPicPr>
        <p:blipFill>
          <a:blip r:embed="rId3"/>
          <a:srcRect l="3156" r="3920"/>
          <a:stretch/>
        </p:blipFill>
        <p:spPr>
          <a:xfrm>
            <a:off x="500975" y="2273663"/>
            <a:ext cx="5306400" cy="3212146"/>
          </a:xfrm>
          <a:prstGeom prst="rect">
            <a:avLst/>
          </a:prstGeom>
        </p:spPr>
      </p:pic>
      <p:sp>
        <p:nvSpPr>
          <p:cNvPr id="15" name="Titel 8">
            <a:extLst>
              <a:ext uri="{FF2B5EF4-FFF2-40B4-BE49-F238E27FC236}">
                <a16:creationId xmlns:a16="http://schemas.microsoft.com/office/drawing/2014/main" id="{F9A2D271-8806-2806-32F8-2102A804C9B5}"/>
              </a:ext>
            </a:extLst>
          </p:cNvPr>
          <p:cNvSpPr txBox="1">
            <a:spLocks/>
          </p:cNvSpPr>
          <p:nvPr/>
        </p:nvSpPr>
        <p:spPr>
          <a:xfrm>
            <a:off x="6442074" y="4426065"/>
            <a:ext cx="5233988" cy="1344734"/>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r>
              <a:rPr lang="de-DE" dirty="0">
                <a:solidFill>
                  <a:schemeClr val="tx2"/>
                </a:solidFill>
                <a:latin typeface="Open Sans" pitchFamily="2" charset="0"/>
                <a:ea typeface="Open Sans" pitchFamily="2" charset="0"/>
                <a:cs typeface="Open Sans" pitchFamily="2" charset="0"/>
              </a:rPr>
              <a:t>Das Online-Unterstützungsportal zum Referenzrahmen Schulqualität NRW</a:t>
            </a:r>
          </a:p>
        </p:txBody>
      </p:sp>
    </p:spTree>
    <p:extLst>
      <p:ext uri="{BB962C8B-B14F-4D97-AF65-F5344CB8AC3E}">
        <p14:creationId xmlns:p14="http://schemas.microsoft.com/office/powerpoint/2010/main" val="23583017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9FE30-FF9F-3925-AE98-AC5A31D25137}"/>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0E706B0D-9538-DFFE-AC21-93F663D25A72}"/>
              </a:ext>
            </a:extLst>
          </p:cNvPr>
          <p:cNvSpPr>
            <a:spLocks noGrp="1"/>
          </p:cNvSpPr>
          <p:nvPr>
            <p:ph type="title"/>
          </p:nvPr>
        </p:nvSpPr>
        <p:spPr>
          <a:xfrm>
            <a:off x="501650" y="404813"/>
            <a:ext cx="8848827" cy="980469"/>
          </a:xfrm>
        </p:spPr>
        <p:txBody>
          <a:bodyPr/>
          <a:lstStyle/>
          <a:p>
            <a:r>
              <a:rPr lang="de-DE" dirty="0">
                <a:solidFill>
                  <a:schemeClr val="tx2"/>
                </a:solidFill>
                <a:latin typeface="Open Sans" pitchFamily="2" charset="0"/>
                <a:ea typeface="Open Sans" pitchFamily="2" charset="0"/>
                <a:cs typeface="Open Sans" pitchFamily="2" charset="0"/>
              </a:rPr>
              <a:t>Referenzrahmen Schulqualität NRW</a:t>
            </a:r>
          </a:p>
        </p:txBody>
      </p:sp>
      <p:sp>
        <p:nvSpPr>
          <p:cNvPr id="6" name="Foliennummernplatzhalter 5">
            <a:extLst>
              <a:ext uri="{FF2B5EF4-FFF2-40B4-BE49-F238E27FC236}">
                <a16:creationId xmlns:a16="http://schemas.microsoft.com/office/drawing/2014/main" id="{A3BE72E8-B13B-B127-7E00-50F5EB5096BE}"/>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20</a:t>
            </a:fld>
            <a:endParaRPr lang="de-DE" dirty="0"/>
          </a:p>
        </p:txBody>
      </p:sp>
      <p:pic>
        <p:nvPicPr>
          <p:cNvPr id="2" name="Grafik 1">
            <a:extLst>
              <a:ext uri="{FF2B5EF4-FFF2-40B4-BE49-F238E27FC236}">
                <a16:creationId xmlns:a16="http://schemas.microsoft.com/office/drawing/2014/main" id="{12891B59-8CAC-F944-6AAD-89F5765127B6}"/>
              </a:ext>
            </a:extLst>
          </p:cNvPr>
          <p:cNvPicPr>
            <a:picLocks noChangeAspect="1"/>
          </p:cNvPicPr>
          <p:nvPr/>
        </p:nvPicPr>
        <p:blipFill>
          <a:blip r:embed="rId3"/>
          <a:srcRect l="7000" t="19681"/>
          <a:stretch/>
        </p:blipFill>
        <p:spPr>
          <a:xfrm>
            <a:off x="501650" y="2070847"/>
            <a:ext cx="6489212" cy="3695312"/>
          </a:xfrm>
          <a:prstGeom prst="rect">
            <a:avLst/>
          </a:prstGeom>
        </p:spPr>
      </p:pic>
      <p:sp>
        <p:nvSpPr>
          <p:cNvPr id="12" name="Rechteck 11">
            <a:extLst>
              <a:ext uri="{FF2B5EF4-FFF2-40B4-BE49-F238E27FC236}">
                <a16:creationId xmlns:a16="http://schemas.microsoft.com/office/drawing/2014/main" id="{E32858EB-8C02-A3E6-3F09-C3E62B6438FD}"/>
              </a:ext>
            </a:extLst>
          </p:cNvPr>
          <p:cNvSpPr/>
          <p:nvPr/>
        </p:nvSpPr>
        <p:spPr>
          <a:xfrm>
            <a:off x="7286353" y="3683681"/>
            <a:ext cx="4542231" cy="1585049"/>
          </a:xfrm>
          <a:prstGeom prst="rect">
            <a:avLst/>
          </a:prstGeom>
          <a:ln>
            <a:noFill/>
          </a:ln>
        </p:spPr>
        <p:txBody>
          <a:bodyPr wrap="square">
            <a:spAutoFit/>
          </a:bodyPr>
          <a:lstStyle/>
          <a:p>
            <a:r>
              <a:rPr lang="de-DE" altLang="de-DE" b="1" dirty="0">
                <a:solidFill>
                  <a:schemeClr val="tx2"/>
                </a:solidFill>
                <a:latin typeface="Open Sans" pitchFamily="2" charset="0"/>
                <a:ea typeface="Open Sans" pitchFamily="2" charset="0"/>
                <a:cs typeface="Open Sans" pitchFamily="2" charset="0"/>
              </a:rPr>
              <a:t>Sie erreichen das Projekt per Mail:</a:t>
            </a:r>
            <a:endParaRPr lang="de-DE" altLang="de-DE" dirty="0">
              <a:solidFill>
                <a:schemeClr val="tx2"/>
              </a:solidFill>
              <a:latin typeface="Open Sans" pitchFamily="2" charset="0"/>
              <a:ea typeface="Open Sans" pitchFamily="2" charset="0"/>
              <a:cs typeface="Open Sans" pitchFamily="2" charset="0"/>
            </a:endParaRPr>
          </a:p>
          <a:p>
            <a:pPr>
              <a:spcBef>
                <a:spcPts val="600"/>
              </a:spcBef>
              <a:spcAft>
                <a:spcPts val="600"/>
              </a:spcAft>
            </a:pPr>
            <a:r>
              <a:rPr lang="de-DE" altLang="de-DE" dirty="0">
                <a:solidFill>
                  <a:schemeClr val="tx2"/>
                </a:solidFill>
                <a:latin typeface="Open Sans" pitchFamily="2" charset="0"/>
                <a:ea typeface="Open Sans" pitchFamily="2" charset="0"/>
                <a:cs typeface="Open Sans" pitchFamily="2" charset="0"/>
                <a:hlinkClick r:id="rId4">
                  <a:extLst>
                    <a:ext uri="{A12FA001-AC4F-418D-AE19-62706E023703}">
                      <ahyp:hlinkClr xmlns:ahyp="http://schemas.microsoft.com/office/drawing/2018/hyperlinkcolor" val="tx"/>
                    </a:ext>
                  </a:extLst>
                </a:hlinkClick>
              </a:rPr>
              <a:t>referenzrahmen-nrw@qua-lis.nrw.de</a:t>
            </a:r>
            <a:endParaRPr lang="de-DE" altLang="de-DE" dirty="0">
              <a:solidFill>
                <a:schemeClr val="tx2"/>
              </a:solidFill>
              <a:latin typeface="Open Sans" pitchFamily="2" charset="0"/>
              <a:ea typeface="Open Sans" pitchFamily="2" charset="0"/>
              <a:cs typeface="Open Sans" pitchFamily="2" charset="0"/>
            </a:endParaRPr>
          </a:p>
          <a:p>
            <a:pPr>
              <a:spcBef>
                <a:spcPts val="600"/>
              </a:spcBef>
              <a:spcAft>
                <a:spcPts val="600"/>
              </a:spcAft>
            </a:pPr>
            <a:r>
              <a:rPr lang="de-DE" altLang="de-DE" b="1" dirty="0">
                <a:solidFill>
                  <a:schemeClr val="tx2"/>
                </a:solidFill>
                <a:latin typeface="Open Sans" pitchFamily="2" charset="0"/>
                <a:ea typeface="Open Sans" pitchFamily="2" charset="0"/>
                <a:cs typeface="Open Sans" pitchFamily="2" charset="0"/>
              </a:rPr>
              <a:t>Sie erreichen das Projekt per Telefon:</a:t>
            </a:r>
          </a:p>
          <a:p>
            <a:pPr>
              <a:spcBef>
                <a:spcPts val="600"/>
              </a:spcBef>
              <a:spcAft>
                <a:spcPts val="600"/>
              </a:spcAft>
            </a:pPr>
            <a:r>
              <a:rPr lang="de-DE" altLang="de-DE" dirty="0">
                <a:solidFill>
                  <a:schemeClr val="tx2"/>
                </a:solidFill>
                <a:latin typeface="Open Sans" pitchFamily="2" charset="0"/>
                <a:ea typeface="Open Sans" pitchFamily="2" charset="0"/>
                <a:cs typeface="Open Sans" pitchFamily="2" charset="0"/>
              </a:rPr>
              <a:t>02921 / 683-9994</a:t>
            </a:r>
          </a:p>
        </p:txBody>
      </p:sp>
      <p:sp>
        <p:nvSpPr>
          <p:cNvPr id="15" name="Titel 1">
            <a:extLst>
              <a:ext uri="{FF2B5EF4-FFF2-40B4-BE49-F238E27FC236}">
                <a16:creationId xmlns:a16="http://schemas.microsoft.com/office/drawing/2014/main" id="{A174C52F-08EC-D003-ED6A-3887F2A8636C}"/>
              </a:ext>
            </a:extLst>
          </p:cNvPr>
          <p:cNvSpPr txBox="1">
            <a:spLocks/>
          </p:cNvSpPr>
          <p:nvPr/>
        </p:nvSpPr>
        <p:spPr>
          <a:xfrm>
            <a:off x="7346010" y="2105826"/>
            <a:ext cx="4128245" cy="980469"/>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r>
              <a:rPr lang="de-DE" dirty="0">
                <a:solidFill>
                  <a:schemeClr val="tx2"/>
                </a:solidFill>
                <a:latin typeface="Open Sans" pitchFamily="2" charset="0"/>
                <a:ea typeface="Open Sans" pitchFamily="2" charset="0"/>
                <a:cs typeface="Open Sans" pitchFamily="2" charset="0"/>
              </a:rPr>
              <a:t>Vielen Dank</a:t>
            </a:r>
            <a:br>
              <a:rPr lang="de-DE" dirty="0">
                <a:solidFill>
                  <a:schemeClr val="tx2"/>
                </a:solidFill>
                <a:latin typeface="Open Sans" pitchFamily="2" charset="0"/>
                <a:ea typeface="Open Sans" pitchFamily="2" charset="0"/>
                <a:cs typeface="Open Sans" pitchFamily="2" charset="0"/>
              </a:rPr>
            </a:br>
            <a:r>
              <a:rPr lang="de-DE" dirty="0">
                <a:solidFill>
                  <a:schemeClr val="tx2"/>
                </a:solidFill>
                <a:latin typeface="Open Sans" pitchFamily="2" charset="0"/>
                <a:ea typeface="Open Sans" pitchFamily="2" charset="0"/>
                <a:cs typeface="Open Sans" pitchFamily="2" charset="0"/>
              </a:rPr>
              <a:t>für Ihre Aufmerksamkeit</a:t>
            </a:r>
          </a:p>
        </p:txBody>
      </p:sp>
    </p:spTree>
    <p:extLst>
      <p:ext uri="{BB962C8B-B14F-4D97-AF65-F5344CB8AC3E}">
        <p14:creationId xmlns:p14="http://schemas.microsoft.com/office/powerpoint/2010/main" val="32016756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3D9A2D-2721-E72C-A959-E64EFCCA7235}"/>
              </a:ext>
            </a:extLst>
          </p:cNvPr>
          <p:cNvSpPr>
            <a:spLocks noGrp="1"/>
          </p:cNvSpPr>
          <p:nvPr>
            <p:ph type="title"/>
          </p:nvPr>
        </p:nvSpPr>
        <p:spPr/>
        <p:txBody>
          <a:bodyPr/>
          <a:lstStyle/>
          <a:p>
            <a:r>
              <a:rPr lang="de-DE" b="1" dirty="0">
                <a:solidFill>
                  <a:schemeClr val="tx2"/>
                </a:solidFill>
                <a:latin typeface="Open Sans" pitchFamily="2" charset="0"/>
                <a:ea typeface="Open Sans" pitchFamily="2" charset="0"/>
                <a:cs typeface="Open Sans" pitchFamily="2" charset="0"/>
              </a:rPr>
              <a:t>Qualitäts- und </a:t>
            </a:r>
            <a:r>
              <a:rPr lang="de-DE" b="1" dirty="0" err="1">
                <a:solidFill>
                  <a:schemeClr val="tx2"/>
                </a:solidFill>
                <a:latin typeface="Open Sans" pitchFamily="2" charset="0"/>
                <a:ea typeface="Open Sans" pitchFamily="2" charset="0"/>
                <a:cs typeface="Open Sans" pitchFamily="2" charset="0"/>
              </a:rPr>
              <a:t>UnterstützungsAgentur</a:t>
            </a:r>
            <a:r>
              <a:rPr lang="de-DE" b="1" dirty="0">
                <a:solidFill>
                  <a:schemeClr val="tx2"/>
                </a:solidFill>
                <a:latin typeface="Open Sans" pitchFamily="2" charset="0"/>
                <a:ea typeface="Open Sans" pitchFamily="2" charset="0"/>
                <a:cs typeface="Open Sans" pitchFamily="2" charset="0"/>
              </a:rPr>
              <a:t> –</a:t>
            </a:r>
            <a:br>
              <a:rPr lang="de-DE" b="1" dirty="0">
                <a:solidFill>
                  <a:schemeClr val="tx2"/>
                </a:solidFill>
                <a:latin typeface="Open Sans" pitchFamily="2" charset="0"/>
                <a:ea typeface="Open Sans" pitchFamily="2" charset="0"/>
                <a:cs typeface="Open Sans" pitchFamily="2" charset="0"/>
              </a:rPr>
            </a:br>
            <a:r>
              <a:rPr lang="de-DE" b="1" dirty="0">
                <a:solidFill>
                  <a:schemeClr val="tx2"/>
                </a:solidFill>
                <a:latin typeface="Open Sans" pitchFamily="2" charset="0"/>
                <a:ea typeface="Open Sans" pitchFamily="2" charset="0"/>
                <a:cs typeface="Open Sans" pitchFamily="2" charset="0"/>
              </a:rPr>
              <a:t>Landesinstitut für Schule des Landes </a:t>
            </a:r>
            <a:br>
              <a:rPr lang="de-DE" b="1" dirty="0">
                <a:solidFill>
                  <a:schemeClr val="tx2"/>
                </a:solidFill>
                <a:latin typeface="Open Sans" pitchFamily="2" charset="0"/>
                <a:ea typeface="Open Sans" pitchFamily="2" charset="0"/>
                <a:cs typeface="Open Sans" pitchFamily="2" charset="0"/>
              </a:rPr>
            </a:br>
            <a:r>
              <a:rPr lang="de-DE" b="1" dirty="0">
                <a:solidFill>
                  <a:schemeClr val="tx2"/>
                </a:solidFill>
                <a:latin typeface="Open Sans" pitchFamily="2" charset="0"/>
                <a:ea typeface="Open Sans" pitchFamily="2" charset="0"/>
                <a:cs typeface="Open Sans" pitchFamily="2" charset="0"/>
              </a:rPr>
              <a:t>Nordrhein-Westfalen (QUA-</a:t>
            </a:r>
            <a:r>
              <a:rPr lang="de-DE" b="1" dirty="0" err="1">
                <a:solidFill>
                  <a:schemeClr val="tx2"/>
                </a:solidFill>
                <a:latin typeface="Open Sans" pitchFamily="2" charset="0"/>
                <a:ea typeface="Open Sans" pitchFamily="2" charset="0"/>
                <a:cs typeface="Open Sans" pitchFamily="2" charset="0"/>
              </a:rPr>
              <a:t>LiS</a:t>
            </a:r>
            <a:r>
              <a:rPr lang="de-DE" b="1" dirty="0">
                <a:solidFill>
                  <a:schemeClr val="tx2"/>
                </a:solidFill>
                <a:latin typeface="Open Sans" pitchFamily="2" charset="0"/>
                <a:ea typeface="Open Sans" pitchFamily="2" charset="0"/>
                <a:cs typeface="Open Sans" pitchFamily="2" charset="0"/>
              </a:rPr>
              <a:t> NRW)</a:t>
            </a:r>
            <a:br>
              <a:rPr lang="de-DE" b="1" dirty="0"/>
            </a:br>
            <a:endParaRPr lang="de-DE" dirty="0"/>
          </a:p>
        </p:txBody>
      </p:sp>
      <p:sp>
        <p:nvSpPr>
          <p:cNvPr id="3" name="Textplatzhalter 2">
            <a:extLst>
              <a:ext uri="{FF2B5EF4-FFF2-40B4-BE49-F238E27FC236}">
                <a16:creationId xmlns:a16="http://schemas.microsoft.com/office/drawing/2014/main" id="{552A085A-DB9D-87C0-7BFA-EADD636D1FD7}"/>
              </a:ext>
            </a:extLst>
          </p:cNvPr>
          <p:cNvSpPr>
            <a:spLocks noGrp="1"/>
          </p:cNvSpPr>
          <p:nvPr>
            <p:ph type="body" sz="quarter" idx="14"/>
          </p:nvPr>
        </p:nvSpPr>
        <p:spPr/>
        <p:txBody>
          <a:bodyPr/>
          <a:lstStyle/>
          <a:p>
            <a:pPr marL="0" indent="0">
              <a:spcBef>
                <a:spcPts val="0"/>
              </a:spcBef>
              <a:spcAft>
                <a:spcPts val="1000"/>
              </a:spcAft>
              <a:buNone/>
            </a:pPr>
            <a:r>
              <a:rPr lang="de-DE" sz="1800" dirty="0">
                <a:solidFill>
                  <a:schemeClr val="tx2"/>
                </a:solidFill>
                <a:latin typeface="Open Sans" pitchFamily="2" charset="0"/>
                <a:ea typeface="Open Sans" pitchFamily="2" charset="0"/>
                <a:cs typeface="Open Sans" pitchFamily="2" charset="0"/>
              </a:rPr>
              <a:t>Paradieser Weg 64</a:t>
            </a:r>
            <a:br>
              <a:rPr lang="de-DE" sz="1800" dirty="0">
                <a:solidFill>
                  <a:schemeClr val="tx2"/>
                </a:solidFill>
                <a:latin typeface="Open Sans" pitchFamily="2" charset="0"/>
                <a:ea typeface="Open Sans" pitchFamily="2" charset="0"/>
                <a:cs typeface="Open Sans" pitchFamily="2" charset="0"/>
              </a:rPr>
            </a:br>
            <a:r>
              <a:rPr lang="de-DE" sz="1800" dirty="0">
                <a:solidFill>
                  <a:schemeClr val="tx2"/>
                </a:solidFill>
                <a:latin typeface="Open Sans" pitchFamily="2" charset="0"/>
                <a:ea typeface="Open Sans" pitchFamily="2" charset="0"/>
                <a:cs typeface="Open Sans" pitchFamily="2" charset="0"/>
              </a:rPr>
              <a:t>59494 Soest</a:t>
            </a:r>
          </a:p>
          <a:p>
            <a:pPr marL="0" indent="0">
              <a:spcBef>
                <a:spcPts val="0"/>
              </a:spcBef>
              <a:spcAft>
                <a:spcPts val="1000"/>
              </a:spcAft>
              <a:buNone/>
              <a:tabLst>
                <a:tab pos="1146175" algn="l"/>
              </a:tabLst>
            </a:pPr>
            <a:r>
              <a:rPr lang="de-DE" sz="1800" dirty="0">
                <a:solidFill>
                  <a:schemeClr val="tx2"/>
                </a:solidFill>
                <a:latin typeface="Open Sans" pitchFamily="2" charset="0"/>
                <a:ea typeface="Open Sans" pitchFamily="2" charset="0"/>
                <a:cs typeface="Open Sans" pitchFamily="2" charset="0"/>
              </a:rPr>
              <a:t>Telefon: 	02921-683-0</a:t>
            </a:r>
            <a:br>
              <a:rPr lang="de-DE" sz="1800" dirty="0">
                <a:solidFill>
                  <a:schemeClr val="tx2"/>
                </a:solidFill>
                <a:latin typeface="Open Sans" pitchFamily="2" charset="0"/>
                <a:ea typeface="Open Sans" pitchFamily="2" charset="0"/>
                <a:cs typeface="Open Sans" pitchFamily="2" charset="0"/>
              </a:rPr>
            </a:br>
            <a:r>
              <a:rPr lang="de-DE" sz="1800" dirty="0">
                <a:solidFill>
                  <a:schemeClr val="tx2"/>
                </a:solidFill>
                <a:latin typeface="Open Sans" pitchFamily="2" charset="0"/>
                <a:ea typeface="Open Sans" pitchFamily="2" charset="0"/>
                <a:cs typeface="Open Sans" pitchFamily="2" charset="0"/>
              </a:rPr>
              <a:t>E-Mail: 	</a:t>
            </a:r>
            <a:r>
              <a:rPr lang="de-DE" sz="1800" dirty="0" err="1">
                <a:solidFill>
                  <a:schemeClr val="tx2"/>
                </a:solidFill>
                <a:latin typeface="Open Sans" pitchFamily="2" charset="0"/>
                <a:ea typeface="Open Sans" pitchFamily="2" charset="0"/>
                <a:cs typeface="Open Sans" pitchFamily="2" charset="0"/>
              </a:rPr>
              <a:t>poststelle@qua-lis.nrw.de</a:t>
            </a:r>
            <a:br>
              <a:rPr lang="de-DE" sz="1800" dirty="0">
                <a:solidFill>
                  <a:schemeClr val="tx2"/>
                </a:solidFill>
                <a:latin typeface="Open Sans" pitchFamily="2" charset="0"/>
                <a:ea typeface="Open Sans" pitchFamily="2" charset="0"/>
                <a:cs typeface="Open Sans" pitchFamily="2" charset="0"/>
              </a:rPr>
            </a:br>
            <a:r>
              <a:rPr lang="de-DE" sz="1800" dirty="0" err="1">
                <a:solidFill>
                  <a:schemeClr val="tx2"/>
                </a:solidFill>
                <a:latin typeface="Open Sans" pitchFamily="2" charset="0"/>
                <a:ea typeface="Open Sans" pitchFamily="2" charset="0"/>
                <a:cs typeface="Open Sans" pitchFamily="2" charset="0"/>
              </a:rPr>
              <a:t>www.qua-lis.nrw.de</a:t>
            </a:r>
            <a:endParaRPr lang="de-DE" sz="1800" dirty="0">
              <a:solidFill>
                <a:schemeClr val="tx2"/>
              </a:solidFill>
              <a:latin typeface="Open Sans" pitchFamily="2" charset="0"/>
              <a:ea typeface="Open Sans" pitchFamily="2" charset="0"/>
              <a:cs typeface="Open Sans" pitchFamily="2" charset="0"/>
            </a:endParaRPr>
          </a:p>
          <a:p>
            <a:endParaRPr lang="de-DE" dirty="0"/>
          </a:p>
        </p:txBody>
      </p:sp>
      <p:pic>
        <p:nvPicPr>
          <p:cNvPr id="9" name="Bildplatzhalter 8" descr="Ein Bild, das draußen, Baum, Gebäude, Person enthält.&#10;&#10;Automatisch generierte Beschreibung">
            <a:extLst>
              <a:ext uri="{FF2B5EF4-FFF2-40B4-BE49-F238E27FC236}">
                <a16:creationId xmlns:a16="http://schemas.microsoft.com/office/drawing/2014/main" id="{C3E335D3-6B0E-9FCB-72C8-9EA909AFA288}"/>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839" r="839"/>
          <a:stretch>
            <a:fillRect/>
          </a:stretch>
        </p:blipFill>
        <p:spPr/>
      </p:pic>
      <p:sp>
        <p:nvSpPr>
          <p:cNvPr id="4" name="Foliennummernplatzhalter 5">
            <a:extLst>
              <a:ext uri="{FF2B5EF4-FFF2-40B4-BE49-F238E27FC236}">
                <a16:creationId xmlns:a16="http://schemas.microsoft.com/office/drawing/2014/main" id="{64289A98-47EC-A469-6AD0-E4C5BF368308}"/>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21</a:t>
            </a:fld>
            <a:endParaRPr lang="de-DE" dirty="0"/>
          </a:p>
        </p:txBody>
      </p:sp>
    </p:spTree>
    <p:extLst>
      <p:ext uri="{BB962C8B-B14F-4D97-AF65-F5344CB8AC3E}">
        <p14:creationId xmlns:p14="http://schemas.microsoft.com/office/powerpoint/2010/main" val="2258121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2AF15-0063-C7EF-3EFE-01A94B2D1723}"/>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1EBE5361-023F-7134-F19B-A2DAB6DE76A2}"/>
              </a:ext>
            </a:extLst>
          </p:cNvPr>
          <p:cNvSpPr>
            <a:spLocks noGrp="1"/>
          </p:cNvSpPr>
          <p:nvPr>
            <p:ph type="title"/>
          </p:nvPr>
        </p:nvSpPr>
        <p:spPr>
          <a:xfrm>
            <a:off x="6441399" y="3429000"/>
            <a:ext cx="5233988" cy="1344734"/>
          </a:xfrm>
        </p:spPr>
        <p:txBody>
          <a:bodyPr/>
          <a:lstStyle/>
          <a:p>
            <a:r>
              <a:rPr lang="de-DE" sz="2400" b="1" dirty="0">
                <a:solidFill>
                  <a:schemeClr val="tx2"/>
                </a:solidFill>
                <a:latin typeface="Open Sans" pitchFamily="2" charset="0"/>
                <a:ea typeface="Open Sans" pitchFamily="2" charset="0"/>
                <a:cs typeface="Open Sans" pitchFamily="2" charset="0"/>
              </a:rPr>
              <a:t>Der Referenzrahmen Schulqualität NRW als Instrument der Schulentwicklung</a:t>
            </a:r>
            <a:endParaRPr lang="de-DE" b="0" dirty="0">
              <a:solidFill>
                <a:schemeClr val="tx2"/>
              </a:solidFill>
              <a:latin typeface="Open Sans" pitchFamily="2" charset="0"/>
              <a:ea typeface="Open Sans" pitchFamily="2" charset="0"/>
              <a:cs typeface="Open Sans" pitchFamily="2" charset="0"/>
            </a:endParaRPr>
          </a:p>
        </p:txBody>
      </p:sp>
      <p:sp>
        <p:nvSpPr>
          <p:cNvPr id="3" name="Foliennummernplatzhalter 5">
            <a:extLst>
              <a:ext uri="{FF2B5EF4-FFF2-40B4-BE49-F238E27FC236}">
                <a16:creationId xmlns:a16="http://schemas.microsoft.com/office/drawing/2014/main" id="{FB0A928A-970D-AA75-7714-20B84255265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3</a:t>
            </a:fld>
            <a:endParaRPr lang="de-DE" dirty="0"/>
          </a:p>
        </p:txBody>
      </p:sp>
      <p:pic>
        <p:nvPicPr>
          <p:cNvPr id="4" name="Bild 3">
            <a:extLst>
              <a:ext uri="{FF2B5EF4-FFF2-40B4-BE49-F238E27FC236}">
                <a16:creationId xmlns:a16="http://schemas.microsoft.com/office/drawing/2014/main" id="{459CDF8C-24B0-82F5-690F-1FF3D9A5252D}"/>
              </a:ext>
            </a:extLst>
          </p:cNvPr>
          <p:cNvPicPr>
            <a:picLocks noChangeAspect="1"/>
          </p:cNvPicPr>
          <p:nvPr/>
        </p:nvPicPr>
        <p:blipFill>
          <a:blip r:embed="rId3"/>
          <a:srcRect l="3156" r="3920"/>
          <a:stretch/>
        </p:blipFill>
        <p:spPr>
          <a:xfrm>
            <a:off x="516613" y="2175458"/>
            <a:ext cx="5444000" cy="3295440"/>
          </a:xfrm>
          <a:prstGeom prst="rect">
            <a:avLst/>
          </a:prstGeom>
        </p:spPr>
      </p:pic>
    </p:spTree>
    <p:extLst>
      <p:ext uri="{BB962C8B-B14F-4D97-AF65-F5344CB8AC3E}">
        <p14:creationId xmlns:p14="http://schemas.microsoft.com/office/powerpoint/2010/main" val="41243852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2AF15-0063-C7EF-3EFE-01A94B2D1723}"/>
            </a:ext>
          </a:extLst>
        </p:cNvPr>
        <p:cNvGrpSpPr/>
        <p:nvPr/>
      </p:nvGrpSpPr>
      <p:grpSpPr>
        <a:xfrm>
          <a:off x="0" y="0"/>
          <a:ext cx="0" cy="0"/>
          <a:chOff x="0" y="0"/>
          <a:chExt cx="0" cy="0"/>
        </a:xfrm>
      </p:grpSpPr>
      <p:sp>
        <p:nvSpPr>
          <p:cNvPr id="3" name="Foliennummernplatzhalter 5">
            <a:extLst>
              <a:ext uri="{FF2B5EF4-FFF2-40B4-BE49-F238E27FC236}">
                <a16:creationId xmlns:a16="http://schemas.microsoft.com/office/drawing/2014/main" id="{FB0A928A-970D-AA75-7714-20B84255265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4</a:t>
            </a:fld>
            <a:endParaRPr lang="de-DE" dirty="0"/>
          </a:p>
        </p:txBody>
      </p:sp>
      <p:pic>
        <p:nvPicPr>
          <p:cNvPr id="4" name="Bild 3">
            <a:extLst>
              <a:ext uri="{FF2B5EF4-FFF2-40B4-BE49-F238E27FC236}">
                <a16:creationId xmlns:a16="http://schemas.microsoft.com/office/drawing/2014/main" id="{459CDF8C-24B0-82F5-690F-1FF3D9A5252D}"/>
              </a:ext>
            </a:extLst>
          </p:cNvPr>
          <p:cNvPicPr>
            <a:picLocks noChangeAspect="1"/>
          </p:cNvPicPr>
          <p:nvPr/>
        </p:nvPicPr>
        <p:blipFill>
          <a:blip r:embed="rId3"/>
          <a:srcRect l="3156" r="3920"/>
          <a:stretch/>
        </p:blipFill>
        <p:spPr>
          <a:xfrm>
            <a:off x="533821" y="2444544"/>
            <a:ext cx="4427150" cy="2679906"/>
          </a:xfrm>
          <a:prstGeom prst="rect">
            <a:avLst/>
          </a:prstGeom>
        </p:spPr>
      </p:pic>
      <p:sp>
        <p:nvSpPr>
          <p:cNvPr id="7" name="Inhaltsplatzhalter 2">
            <a:extLst>
              <a:ext uri="{FF2B5EF4-FFF2-40B4-BE49-F238E27FC236}">
                <a16:creationId xmlns:a16="http://schemas.microsoft.com/office/drawing/2014/main" id="{2B834611-D75E-4394-9022-EA8E34569658}"/>
              </a:ext>
            </a:extLst>
          </p:cNvPr>
          <p:cNvSpPr txBox="1">
            <a:spLocks/>
          </p:cNvSpPr>
          <p:nvPr/>
        </p:nvSpPr>
        <p:spPr>
          <a:xfrm>
            <a:off x="5309442" y="2158794"/>
            <a:ext cx="6651695" cy="3665956"/>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2"/>
              </a:buClr>
            </a:pPr>
            <a:r>
              <a:rPr lang="de-DE" sz="2400" dirty="0">
                <a:solidFill>
                  <a:schemeClr val="tx2"/>
                </a:solidFill>
                <a:latin typeface="Open Sans" pitchFamily="2" charset="0"/>
                <a:ea typeface="Open Sans" pitchFamily="2" charset="0"/>
                <a:cs typeface="Open Sans" pitchFamily="2" charset="0"/>
              </a:rPr>
              <a:t>Rückblick / Genese.</a:t>
            </a:r>
          </a:p>
          <a:p>
            <a:pPr>
              <a:buClr>
                <a:schemeClr val="tx2"/>
              </a:buClr>
            </a:pPr>
            <a:r>
              <a:rPr lang="de-DE" sz="2400" dirty="0">
                <a:solidFill>
                  <a:schemeClr val="tx2"/>
                </a:solidFill>
                <a:latin typeface="Open Sans" pitchFamily="2" charset="0"/>
                <a:ea typeface="Open Sans" pitchFamily="2" charset="0"/>
                <a:cs typeface="Open Sans" pitchFamily="2" charset="0"/>
              </a:rPr>
              <a:t>Funktionen des Referenzrahmens Schulqualität NRW</a:t>
            </a:r>
          </a:p>
          <a:p>
            <a:pPr>
              <a:buClr>
                <a:schemeClr val="tx2"/>
              </a:buClr>
            </a:pPr>
            <a:r>
              <a:rPr lang="de-DE" sz="2400" dirty="0">
                <a:solidFill>
                  <a:schemeClr val="tx2"/>
                </a:solidFill>
                <a:latin typeface="Open Sans" pitchFamily="2" charset="0"/>
                <a:ea typeface="Open Sans" pitchFamily="2" charset="0"/>
                <a:cs typeface="Open Sans" pitchFamily="2" charset="0"/>
              </a:rPr>
              <a:t>Struktur des Referenzrahmen Schulqualität</a:t>
            </a:r>
          </a:p>
          <a:p>
            <a:pPr>
              <a:buClr>
                <a:schemeClr val="tx2"/>
              </a:buClr>
            </a:pPr>
            <a:r>
              <a:rPr lang="de-DE" sz="2400" dirty="0">
                <a:solidFill>
                  <a:schemeClr val="tx2"/>
                </a:solidFill>
                <a:latin typeface="Open Sans" pitchFamily="2" charset="0"/>
                <a:ea typeface="Open Sans" pitchFamily="2" charset="0"/>
                <a:cs typeface="Open Sans" pitchFamily="2" charset="0"/>
              </a:rPr>
              <a:t>Das Online-Unterstützungsportal zum Referenzrahmen Schulqualität NRW</a:t>
            </a:r>
          </a:p>
          <a:p>
            <a:pPr>
              <a:buClr>
                <a:schemeClr val="tx2"/>
              </a:buClr>
            </a:pPr>
            <a:r>
              <a:rPr lang="de-DE" sz="2400" dirty="0">
                <a:solidFill>
                  <a:schemeClr val="tx2"/>
                </a:solidFill>
                <a:latin typeface="Open Sans" pitchFamily="2" charset="0"/>
                <a:ea typeface="Open Sans" pitchFamily="2" charset="0"/>
                <a:cs typeface="Open Sans" pitchFamily="2" charset="0"/>
              </a:rPr>
              <a:t>Begleitmaterial</a:t>
            </a:r>
          </a:p>
        </p:txBody>
      </p:sp>
    </p:spTree>
    <p:extLst>
      <p:ext uri="{BB962C8B-B14F-4D97-AF65-F5344CB8AC3E}">
        <p14:creationId xmlns:p14="http://schemas.microsoft.com/office/powerpoint/2010/main" val="26102594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233753D-D207-4B78-DACA-0112B423FED9}"/>
              </a:ext>
            </a:extLst>
          </p:cNvPr>
          <p:cNvSpPr>
            <a:spLocks noGrp="1"/>
          </p:cNvSpPr>
          <p:nvPr>
            <p:ph type="title"/>
          </p:nvPr>
        </p:nvSpPr>
        <p:spPr/>
        <p:txBody>
          <a:bodyPr/>
          <a:lstStyle/>
          <a:p>
            <a:r>
              <a:rPr lang="de-DE" dirty="0">
                <a:solidFill>
                  <a:schemeClr val="tx2"/>
                </a:solidFill>
                <a:latin typeface="Open Sans" pitchFamily="2" charset="0"/>
                <a:ea typeface="Open Sans" pitchFamily="2" charset="0"/>
                <a:cs typeface="Open Sans" pitchFamily="2" charset="0"/>
              </a:rPr>
              <a:t>Ein kurzer Rückblick</a:t>
            </a:r>
          </a:p>
        </p:txBody>
      </p:sp>
      <p:sp>
        <p:nvSpPr>
          <p:cNvPr id="3" name="Inhaltsplatzhalter 2">
            <a:extLst>
              <a:ext uri="{FF2B5EF4-FFF2-40B4-BE49-F238E27FC236}">
                <a16:creationId xmlns:a16="http://schemas.microsoft.com/office/drawing/2014/main" id="{E186B764-0348-3BBC-00B2-C5FB00343682}"/>
              </a:ext>
            </a:extLst>
          </p:cNvPr>
          <p:cNvSpPr>
            <a:spLocks noGrp="1"/>
          </p:cNvSpPr>
          <p:nvPr>
            <p:ph idx="1"/>
          </p:nvPr>
        </p:nvSpPr>
        <p:spPr>
          <a:xfrm>
            <a:off x="501650" y="1798638"/>
            <a:ext cx="8644018" cy="4227512"/>
          </a:xfrm>
        </p:spPr>
        <p:txBody>
          <a:bodyPr/>
          <a:lstStyle/>
          <a:p>
            <a:pPr>
              <a:buClr>
                <a:schemeClr val="tx2"/>
              </a:buClr>
            </a:pPr>
            <a:r>
              <a:rPr lang="de-DE" sz="2000" b="1" dirty="0">
                <a:solidFill>
                  <a:schemeClr val="tx2"/>
                </a:solidFill>
                <a:latin typeface="Open Sans" pitchFamily="2" charset="0"/>
                <a:ea typeface="Open Sans" pitchFamily="2" charset="0"/>
                <a:cs typeface="Open Sans" pitchFamily="2" charset="0"/>
              </a:rPr>
              <a:t>Der Referenzrahmen Schulqualität NRW (RRSQ)</a:t>
            </a:r>
            <a:r>
              <a:rPr lang="de-DE" sz="2000" dirty="0">
                <a:solidFill>
                  <a:schemeClr val="tx2"/>
                </a:solidFill>
                <a:latin typeface="Open Sans" pitchFamily="2" charset="0"/>
                <a:ea typeface="Open Sans" pitchFamily="2" charset="0"/>
                <a:cs typeface="Open Sans" pitchFamily="2" charset="0"/>
              </a:rPr>
              <a:t> wurde 2013 vom Ministerium für Schule und Bildung des Landes Nordrhein-Westfalen (MSB) in Zusammenarbeit mit der Qualitäts- und </a:t>
            </a:r>
            <a:r>
              <a:rPr lang="de-DE" sz="2000" dirty="0" err="1">
                <a:solidFill>
                  <a:schemeClr val="tx2"/>
                </a:solidFill>
                <a:latin typeface="Open Sans" pitchFamily="2" charset="0"/>
                <a:ea typeface="Open Sans" pitchFamily="2" charset="0"/>
                <a:cs typeface="Open Sans" pitchFamily="2" charset="0"/>
              </a:rPr>
              <a:t>UnterstützungsAgentur</a:t>
            </a:r>
            <a:r>
              <a:rPr lang="de-DE" sz="2000" dirty="0">
                <a:solidFill>
                  <a:schemeClr val="tx2"/>
                </a:solidFill>
                <a:latin typeface="Open Sans" pitchFamily="2" charset="0"/>
                <a:ea typeface="Open Sans" pitchFamily="2" charset="0"/>
                <a:cs typeface="Open Sans" pitchFamily="2" charset="0"/>
              </a:rPr>
              <a:t> – Landesinstitut für Schule des Landes NRW (QUA-</a:t>
            </a:r>
            <a:r>
              <a:rPr lang="de-DE" sz="2000" dirty="0" err="1">
                <a:solidFill>
                  <a:schemeClr val="tx2"/>
                </a:solidFill>
                <a:latin typeface="Open Sans" pitchFamily="2" charset="0"/>
                <a:ea typeface="Open Sans" pitchFamily="2" charset="0"/>
                <a:cs typeface="Open Sans" pitchFamily="2" charset="0"/>
              </a:rPr>
              <a:t>LiS</a:t>
            </a:r>
            <a:r>
              <a:rPr lang="de-DE" sz="2000" dirty="0">
                <a:solidFill>
                  <a:schemeClr val="tx2"/>
                </a:solidFill>
                <a:latin typeface="Open Sans" pitchFamily="2" charset="0"/>
                <a:ea typeface="Open Sans" pitchFamily="2" charset="0"/>
                <a:cs typeface="Open Sans" pitchFamily="2" charset="0"/>
              </a:rPr>
              <a:t> NRW) entwickelt. Die aktualisierte 2.  Auflage des Referenzrahmens Schulqualität NRW wurde 2020 nach Abstimmung mit dem MSB ergänzt.</a:t>
            </a:r>
          </a:p>
          <a:p>
            <a:pPr>
              <a:buClr>
                <a:schemeClr val="tx2"/>
              </a:buClr>
            </a:pPr>
            <a:r>
              <a:rPr lang="de-DE" sz="2000" dirty="0">
                <a:solidFill>
                  <a:schemeClr val="tx2"/>
                </a:solidFill>
                <a:latin typeface="Open Sans" pitchFamily="2" charset="0"/>
                <a:ea typeface="Open Sans" pitchFamily="2" charset="0"/>
                <a:cs typeface="Open Sans" pitchFamily="2" charset="0"/>
              </a:rPr>
              <a:t>In einem umfassenden Abstimmungsverfahren, das auch die Beteiligung von Wissenschaftlerinnen und Wissenschaftlern umfasste, wurden die Inhalte des Referenzrahmens in einem Online-Beteiligungsverfahren zur Diskussion gestellt.</a:t>
            </a:r>
          </a:p>
        </p:txBody>
      </p:sp>
      <p:sp>
        <p:nvSpPr>
          <p:cNvPr id="6" name="Foliennummernplatzhalter 5">
            <a:extLst>
              <a:ext uri="{FF2B5EF4-FFF2-40B4-BE49-F238E27FC236}">
                <a16:creationId xmlns:a16="http://schemas.microsoft.com/office/drawing/2014/main" id="{C496107B-F67F-7635-3E5E-E95D8150B549}"/>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5</a:t>
            </a:fld>
            <a:endParaRPr lang="de-DE" dirty="0"/>
          </a:p>
        </p:txBody>
      </p:sp>
      <p:pic>
        <p:nvPicPr>
          <p:cNvPr id="2" name="Grafik 1">
            <a:extLst>
              <a:ext uri="{FF2B5EF4-FFF2-40B4-BE49-F238E27FC236}">
                <a16:creationId xmlns:a16="http://schemas.microsoft.com/office/drawing/2014/main" id="{3D347D74-BDE0-D0A5-3B26-4C45452C45FE}"/>
              </a:ext>
            </a:extLst>
          </p:cNvPr>
          <p:cNvPicPr>
            <a:picLocks noChangeAspect="1"/>
          </p:cNvPicPr>
          <p:nvPr/>
        </p:nvPicPr>
        <p:blipFill>
          <a:blip r:embed="rId3"/>
          <a:stretch>
            <a:fillRect/>
          </a:stretch>
        </p:blipFill>
        <p:spPr>
          <a:xfrm>
            <a:off x="9616183" y="2169974"/>
            <a:ext cx="2377272" cy="1581756"/>
          </a:xfrm>
          <a:prstGeom prst="rect">
            <a:avLst/>
          </a:prstGeom>
        </p:spPr>
      </p:pic>
    </p:spTree>
    <p:extLst>
      <p:ext uri="{BB962C8B-B14F-4D97-AF65-F5344CB8AC3E}">
        <p14:creationId xmlns:p14="http://schemas.microsoft.com/office/powerpoint/2010/main" val="31507136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92C42-416B-A25A-2725-8189F8B0B3FF}"/>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0200DCD9-2DE3-237C-666C-5D193427A973}"/>
              </a:ext>
            </a:extLst>
          </p:cNvPr>
          <p:cNvSpPr>
            <a:spLocks noGrp="1"/>
          </p:cNvSpPr>
          <p:nvPr>
            <p:ph type="title"/>
          </p:nvPr>
        </p:nvSpPr>
        <p:spPr/>
        <p:txBody>
          <a:bodyPr/>
          <a:lstStyle/>
          <a:p>
            <a:r>
              <a:rPr lang="de-DE" dirty="0">
                <a:solidFill>
                  <a:schemeClr val="tx2"/>
                </a:solidFill>
                <a:latin typeface="Open Sans" pitchFamily="2" charset="0"/>
                <a:ea typeface="Open Sans" pitchFamily="2" charset="0"/>
                <a:cs typeface="Open Sans" pitchFamily="2" charset="0"/>
              </a:rPr>
              <a:t>Ein kurzer Rückblick</a:t>
            </a:r>
          </a:p>
        </p:txBody>
      </p:sp>
      <p:sp>
        <p:nvSpPr>
          <p:cNvPr id="3" name="Inhaltsplatzhalter 2">
            <a:extLst>
              <a:ext uri="{FF2B5EF4-FFF2-40B4-BE49-F238E27FC236}">
                <a16:creationId xmlns:a16="http://schemas.microsoft.com/office/drawing/2014/main" id="{57C7335F-5B70-E2EB-0A46-B485B66B3556}"/>
              </a:ext>
            </a:extLst>
          </p:cNvPr>
          <p:cNvSpPr>
            <a:spLocks noGrp="1"/>
          </p:cNvSpPr>
          <p:nvPr>
            <p:ph idx="1"/>
          </p:nvPr>
        </p:nvSpPr>
        <p:spPr>
          <a:xfrm>
            <a:off x="501651" y="1951038"/>
            <a:ext cx="7781737" cy="2608216"/>
          </a:xfrm>
        </p:spPr>
        <p:txBody>
          <a:bodyPr/>
          <a:lstStyle/>
          <a:p>
            <a:pPr>
              <a:buClr>
                <a:schemeClr val="tx2"/>
              </a:buClr>
            </a:pPr>
            <a:r>
              <a:rPr lang="de-DE" sz="2000" dirty="0">
                <a:solidFill>
                  <a:schemeClr val="tx2"/>
                </a:solidFill>
                <a:latin typeface="Open Sans" pitchFamily="2" charset="0"/>
                <a:ea typeface="Open Sans" pitchFamily="2" charset="0"/>
                <a:cs typeface="Open Sans" pitchFamily="2" charset="0"/>
              </a:rPr>
              <a:t>Seit März 2014 ist der Referenzrahmen online verfügbar. Druckexemplare wurden ab dem Schuljahr 2015/16 an die Schulen verteilt, und eine aktualisierte Fassung liegt seit dem Schuljahresbeginn 2020/2021 vor.</a:t>
            </a:r>
          </a:p>
          <a:p>
            <a:pPr>
              <a:buClr>
                <a:schemeClr val="tx2"/>
              </a:buClr>
            </a:pPr>
            <a:r>
              <a:rPr lang="de-DE" sz="2000" dirty="0">
                <a:solidFill>
                  <a:schemeClr val="tx2"/>
                </a:solidFill>
                <a:latin typeface="Open Sans" pitchFamily="2" charset="0"/>
                <a:ea typeface="Open Sans" pitchFamily="2" charset="0"/>
                <a:cs typeface="Open Sans" pitchFamily="2" charset="0"/>
              </a:rPr>
              <a:t>Sie können den Referenzrahmen im </a:t>
            </a:r>
            <a:r>
              <a:rPr lang="de-DE" sz="2000" dirty="0" err="1">
                <a:solidFill>
                  <a:schemeClr val="tx2"/>
                </a:solidFill>
                <a:latin typeface="Open Sans" pitchFamily="2" charset="0"/>
                <a:ea typeface="Open Sans" pitchFamily="2" charset="0"/>
                <a:cs typeface="Open Sans" pitchFamily="2" charset="0"/>
              </a:rPr>
              <a:t>pdf</a:t>
            </a:r>
            <a:r>
              <a:rPr lang="de-DE" sz="2000" dirty="0">
                <a:solidFill>
                  <a:schemeClr val="tx2"/>
                </a:solidFill>
                <a:latin typeface="Open Sans" pitchFamily="2" charset="0"/>
                <a:ea typeface="Open Sans" pitchFamily="2" charset="0"/>
                <a:cs typeface="Open Sans" pitchFamily="2" charset="0"/>
              </a:rPr>
              <a:t> Format unter folgender Adresse abrufen:</a:t>
            </a:r>
          </a:p>
          <a:p>
            <a:pPr marL="0" indent="0">
              <a:buNone/>
            </a:pPr>
            <a:endParaRPr lang="de-DE" sz="2000" dirty="0"/>
          </a:p>
        </p:txBody>
      </p:sp>
      <p:sp>
        <p:nvSpPr>
          <p:cNvPr id="6" name="Foliennummernplatzhalter 5">
            <a:extLst>
              <a:ext uri="{FF2B5EF4-FFF2-40B4-BE49-F238E27FC236}">
                <a16:creationId xmlns:a16="http://schemas.microsoft.com/office/drawing/2014/main" id="{005F3FF7-5CD5-A855-1B3E-A7909F333E6D}"/>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6</a:t>
            </a:fld>
            <a:endParaRPr lang="de-DE" dirty="0"/>
          </a:p>
        </p:txBody>
      </p:sp>
      <p:pic>
        <p:nvPicPr>
          <p:cNvPr id="2" name="Grafik 1">
            <a:extLst>
              <a:ext uri="{FF2B5EF4-FFF2-40B4-BE49-F238E27FC236}">
                <a16:creationId xmlns:a16="http://schemas.microsoft.com/office/drawing/2014/main" id="{D40E97D2-09EE-1945-72BF-9FA82207A8A0}"/>
              </a:ext>
            </a:extLst>
          </p:cNvPr>
          <p:cNvPicPr>
            <a:picLocks noChangeAspect="1"/>
          </p:cNvPicPr>
          <p:nvPr/>
        </p:nvPicPr>
        <p:blipFill>
          <a:blip r:embed="rId3"/>
          <a:stretch>
            <a:fillRect/>
          </a:stretch>
        </p:blipFill>
        <p:spPr>
          <a:xfrm>
            <a:off x="8283388" y="1951038"/>
            <a:ext cx="3535255" cy="2352239"/>
          </a:xfrm>
          <a:prstGeom prst="rect">
            <a:avLst/>
          </a:prstGeom>
        </p:spPr>
      </p:pic>
      <p:pic>
        <p:nvPicPr>
          <p:cNvPr id="9" name="Grafik 8">
            <a:extLst>
              <a:ext uri="{FF2B5EF4-FFF2-40B4-BE49-F238E27FC236}">
                <a16:creationId xmlns:a16="http://schemas.microsoft.com/office/drawing/2014/main" id="{38BC8304-5975-24C4-AAE3-6504C2B8D1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50477" y="4559254"/>
            <a:ext cx="1541118" cy="1541118"/>
          </a:xfrm>
          <a:prstGeom prst="rect">
            <a:avLst/>
          </a:prstGeom>
        </p:spPr>
      </p:pic>
      <p:sp>
        <p:nvSpPr>
          <p:cNvPr id="8" name="Textfeld 7">
            <a:extLst>
              <a:ext uri="{FF2B5EF4-FFF2-40B4-BE49-F238E27FC236}">
                <a16:creationId xmlns:a16="http://schemas.microsoft.com/office/drawing/2014/main" id="{FD3A6524-8394-456C-9B43-90736B0D2311}"/>
              </a:ext>
            </a:extLst>
          </p:cNvPr>
          <p:cNvSpPr txBox="1"/>
          <p:nvPr/>
        </p:nvSpPr>
        <p:spPr>
          <a:xfrm>
            <a:off x="501650" y="4991259"/>
            <a:ext cx="8604250" cy="677108"/>
          </a:xfrm>
          <a:prstGeom prst="rect">
            <a:avLst/>
          </a:prstGeom>
          <a:noFill/>
        </p:spPr>
        <p:txBody>
          <a:bodyPr wrap="square">
            <a:spAutoFit/>
          </a:bodyPr>
          <a:lstStyle/>
          <a:p>
            <a:r>
              <a:rPr lang="de-DE" sz="1800" dirty="0">
                <a:solidFill>
                  <a:schemeClr val="tx2"/>
                </a:solidFill>
                <a:latin typeface="Open Sans" pitchFamily="2" charset="0"/>
                <a:ea typeface="Open Sans" pitchFamily="2" charset="0"/>
                <a:cs typeface="Open Sans" pitchFamily="2" charset="0"/>
              </a:rPr>
              <a:t> </a:t>
            </a:r>
            <a:r>
              <a:rPr lang="de-DE" sz="2000" dirty="0">
                <a:solidFill>
                  <a:schemeClr val="tx2"/>
                </a:solidFill>
                <a:latin typeface="Open Sans" pitchFamily="2" charset="0"/>
                <a:ea typeface="Open Sans" pitchFamily="2" charset="0"/>
                <a:cs typeface="Open Sans" pitchFamily="2" charset="0"/>
              </a:rPr>
              <a:t>https://www.schulentwicklung.nrw.de/referenzrahmen/broschuere.pdf</a:t>
            </a:r>
            <a:endParaRPr lang="de-DE" sz="2000" dirty="0"/>
          </a:p>
        </p:txBody>
      </p:sp>
    </p:spTree>
    <p:extLst>
      <p:ext uri="{BB962C8B-B14F-4D97-AF65-F5344CB8AC3E}">
        <p14:creationId xmlns:p14="http://schemas.microsoft.com/office/powerpoint/2010/main" val="26413283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348D8-21E6-2F7B-9D3A-29A073D6F363}"/>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0E16C06A-A2A9-CDBA-FC88-CCFDF66FDC7D}"/>
              </a:ext>
            </a:extLst>
          </p:cNvPr>
          <p:cNvSpPr>
            <a:spLocks noGrp="1"/>
          </p:cNvSpPr>
          <p:nvPr>
            <p:ph type="title"/>
          </p:nvPr>
        </p:nvSpPr>
        <p:spPr/>
        <p:txBody>
          <a:bodyPr/>
          <a:lstStyle/>
          <a:p>
            <a:r>
              <a:rPr lang="de-DE" dirty="0">
                <a:solidFill>
                  <a:schemeClr val="tx2"/>
                </a:solidFill>
                <a:latin typeface="Open Sans" pitchFamily="2" charset="0"/>
                <a:ea typeface="Open Sans" pitchFamily="2" charset="0"/>
                <a:cs typeface="Open Sans" pitchFamily="2" charset="0"/>
              </a:rPr>
              <a:t>Funktionen des Referenzrahmens </a:t>
            </a:r>
            <a:br>
              <a:rPr lang="de-DE" dirty="0">
                <a:solidFill>
                  <a:schemeClr val="tx2"/>
                </a:solidFill>
                <a:latin typeface="Open Sans" pitchFamily="2" charset="0"/>
                <a:ea typeface="Open Sans" pitchFamily="2" charset="0"/>
                <a:cs typeface="Open Sans" pitchFamily="2" charset="0"/>
              </a:rPr>
            </a:br>
            <a:r>
              <a:rPr lang="de-DE" dirty="0">
                <a:solidFill>
                  <a:schemeClr val="tx2"/>
                </a:solidFill>
                <a:latin typeface="Open Sans" pitchFamily="2" charset="0"/>
                <a:ea typeface="Open Sans" pitchFamily="2" charset="0"/>
                <a:cs typeface="Open Sans" pitchFamily="2" charset="0"/>
              </a:rPr>
              <a:t>Schulqualität NRW</a:t>
            </a:r>
          </a:p>
        </p:txBody>
      </p:sp>
      <p:sp>
        <p:nvSpPr>
          <p:cNvPr id="3" name="Inhaltsplatzhalter 2">
            <a:extLst>
              <a:ext uri="{FF2B5EF4-FFF2-40B4-BE49-F238E27FC236}">
                <a16:creationId xmlns:a16="http://schemas.microsoft.com/office/drawing/2014/main" id="{869D7A34-5D36-3636-25A7-9034A6E6A049}"/>
              </a:ext>
            </a:extLst>
          </p:cNvPr>
          <p:cNvSpPr>
            <a:spLocks noGrp="1"/>
          </p:cNvSpPr>
          <p:nvPr>
            <p:ph idx="1"/>
          </p:nvPr>
        </p:nvSpPr>
        <p:spPr>
          <a:xfrm>
            <a:off x="311150" y="1550988"/>
            <a:ext cx="7983443" cy="4227512"/>
          </a:xfrm>
        </p:spPr>
        <p:txBody>
          <a:bodyPr/>
          <a:lstStyle/>
          <a:p>
            <a:pPr lvl="1">
              <a:buNone/>
            </a:pPr>
            <a:r>
              <a:rPr lang="de-DE" altLang="de-DE" sz="2000" dirty="0">
                <a:solidFill>
                  <a:schemeClr val="tx2"/>
                </a:solidFill>
                <a:latin typeface="Open Sans" pitchFamily="2" charset="0"/>
                <a:ea typeface="Open Sans" pitchFamily="2" charset="0"/>
                <a:cs typeface="Open Sans" pitchFamily="2" charset="0"/>
              </a:rPr>
              <a:t>Der Referenzrahmen Schulqualität hat die Funktion, auf der Grundlage</a:t>
            </a:r>
          </a:p>
          <a:p>
            <a:pPr marL="722313" indent="-360363">
              <a:buClr>
                <a:schemeClr val="tx2"/>
              </a:buClr>
            </a:pPr>
            <a:r>
              <a:rPr lang="de-DE" altLang="de-DE" sz="2000" dirty="0">
                <a:solidFill>
                  <a:schemeClr val="tx2"/>
                </a:solidFill>
                <a:latin typeface="Open Sans" pitchFamily="2" charset="0"/>
                <a:ea typeface="Open Sans" pitchFamily="2" charset="0"/>
                <a:cs typeface="Open Sans" pitchFamily="2" charset="0"/>
              </a:rPr>
              <a:t>tragfähiger Forschungsergebnisse der </a:t>
            </a:r>
            <a:r>
              <a:rPr lang="de-DE" altLang="de-DE" sz="2000" b="1" dirty="0">
                <a:solidFill>
                  <a:schemeClr val="tx2"/>
                </a:solidFill>
                <a:latin typeface="Open Sans" pitchFamily="2" charset="0"/>
                <a:ea typeface="Open Sans" pitchFamily="2" charset="0"/>
                <a:cs typeface="Open Sans" pitchFamily="2" charset="0"/>
              </a:rPr>
              <a:t>Bildungs- und Lehr-Lernforschung NRW</a:t>
            </a:r>
          </a:p>
          <a:p>
            <a:pPr marL="722313" indent="-360363">
              <a:buClr>
                <a:schemeClr val="tx2"/>
              </a:buClr>
            </a:pPr>
            <a:r>
              <a:rPr lang="de-DE" altLang="de-DE" sz="2000" dirty="0">
                <a:solidFill>
                  <a:schemeClr val="tx2"/>
                </a:solidFill>
                <a:latin typeface="Open Sans" pitchFamily="2" charset="0"/>
                <a:ea typeface="Open Sans" pitchFamily="2" charset="0"/>
                <a:cs typeface="Open Sans" pitchFamily="2" charset="0"/>
              </a:rPr>
              <a:t>der E</a:t>
            </a:r>
            <a:r>
              <a:rPr lang="de-DE" sz="2000" dirty="0">
                <a:solidFill>
                  <a:schemeClr val="tx2"/>
                </a:solidFill>
                <a:latin typeface="Open Sans" pitchFamily="2" charset="0"/>
                <a:ea typeface="Open Sans" pitchFamily="2" charset="0"/>
                <a:cs typeface="Open Sans" pitchFamily="2" charset="0"/>
              </a:rPr>
              <a:t>rgebnisse und Hinweise zur Steuerung, Kooperation und Organisation von Schule seitens der Organisations-, Schul- und </a:t>
            </a:r>
            <a:r>
              <a:rPr lang="de-DE" sz="2000" dirty="0" err="1">
                <a:solidFill>
                  <a:schemeClr val="tx2"/>
                </a:solidFill>
                <a:latin typeface="Open Sans" pitchFamily="2" charset="0"/>
                <a:ea typeface="Open Sans" pitchFamily="2" charset="0"/>
                <a:cs typeface="Open Sans" pitchFamily="2" charset="0"/>
              </a:rPr>
              <a:t>Governanceforschung</a:t>
            </a:r>
            <a:endParaRPr lang="de-DE" sz="2000" dirty="0">
              <a:solidFill>
                <a:schemeClr val="tx2"/>
              </a:solidFill>
              <a:latin typeface="Open Sans" pitchFamily="2" charset="0"/>
              <a:ea typeface="Open Sans" pitchFamily="2" charset="0"/>
              <a:cs typeface="Open Sans" pitchFamily="2" charset="0"/>
            </a:endParaRPr>
          </a:p>
          <a:p>
            <a:pPr marL="722313" indent="-360363">
              <a:buClr>
                <a:schemeClr val="tx2"/>
              </a:buClr>
            </a:pPr>
            <a:r>
              <a:rPr lang="de-DE" altLang="de-DE" sz="2000" dirty="0">
                <a:solidFill>
                  <a:schemeClr val="tx2"/>
                </a:solidFill>
                <a:latin typeface="Open Sans" pitchFamily="2" charset="0"/>
                <a:ea typeface="Open Sans" pitchFamily="2" charset="0"/>
                <a:cs typeface="Open Sans" pitchFamily="2" charset="0"/>
              </a:rPr>
              <a:t>der aktuellen </a:t>
            </a:r>
            <a:r>
              <a:rPr lang="de-DE" altLang="de-DE" sz="2000" b="1" dirty="0">
                <a:solidFill>
                  <a:schemeClr val="tx2"/>
                </a:solidFill>
                <a:latin typeface="Open Sans" pitchFamily="2" charset="0"/>
                <a:ea typeface="Open Sans" pitchFamily="2" charset="0"/>
                <a:cs typeface="Open Sans" pitchFamily="2" charset="0"/>
              </a:rPr>
              <a:t>Schulqualitätsdiskussion </a:t>
            </a:r>
          </a:p>
          <a:p>
            <a:pPr indent="0">
              <a:buNone/>
            </a:pPr>
            <a:r>
              <a:rPr lang="de-DE" altLang="de-DE" sz="2000" dirty="0">
                <a:solidFill>
                  <a:schemeClr val="tx2"/>
                </a:solidFill>
                <a:latin typeface="Open Sans" pitchFamily="2" charset="0"/>
                <a:ea typeface="Open Sans" pitchFamily="2" charset="0"/>
                <a:cs typeface="Open Sans" pitchFamily="2" charset="0"/>
              </a:rPr>
              <a:t>aufzuzeigen, was unter </a:t>
            </a:r>
            <a:r>
              <a:rPr lang="de-DE" sz="2000" b="1" dirty="0">
                <a:solidFill>
                  <a:schemeClr val="tx2"/>
                </a:solidFill>
                <a:latin typeface="Open Sans" pitchFamily="2" charset="0"/>
                <a:ea typeface="Open Sans" pitchFamily="2" charset="0"/>
                <a:cs typeface="Open Sans" pitchFamily="2" charset="0"/>
              </a:rPr>
              <a:t>„gutem“, qualitätsvollem und erfolgversprechendem Unterricht </a:t>
            </a:r>
            <a:r>
              <a:rPr lang="de-DE" sz="2000" dirty="0">
                <a:solidFill>
                  <a:schemeClr val="tx2"/>
                </a:solidFill>
                <a:latin typeface="Open Sans" pitchFamily="2" charset="0"/>
                <a:ea typeface="Open Sans" pitchFamily="2" charset="0"/>
                <a:cs typeface="Open Sans" pitchFamily="2" charset="0"/>
              </a:rPr>
              <a:t>und </a:t>
            </a:r>
            <a:r>
              <a:rPr lang="de-DE" altLang="de-DE" sz="2000" b="1" dirty="0">
                <a:solidFill>
                  <a:schemeClr val="tx2"/>
                </a:solidFill>
                <a:latin typeface="Open Sans" pitchFamily="2" charset="0"/>
                <a:ea typeface="Open Sans" pitchFamily="2" charset="0"/>
                <a:cs typeface="Open Sans" pitchFamily="2" charset="0"/>
              </a:rPr>
              <a:t>Schulqualität</a:t>
            </a:r>
            <a:r>
              <a:rPr lang="de-DE" altLang="de-DE" sz="2000" dirty="0">
                <a:solidFill>
                  <a:schemeClr val="tx2"/>
                </a:solidFill>
                <a:latin typeface="Open Sans" pitchFamily="2" charset="0"/>
                <a:ea typeface="Open Sans" pitchFamily="2" charset="0"/>
                <a:cs typeface="Open Sans" pitchFamily="2" charset="0"/>
              </a:rPr>
              <a:t> verstanden wird.</a:t>
            </a:r>
            <a:br>
              <a:rPr lang="de-DE" altLang="de-DE" sz="1700" dirty="0"/>
            </a:br>
            <a:endParaRPr lang="de-DE" sz="2000" dirty="0"/>
          </a:p>
        </p:txBody>
      </p:sp>
      <p:sp>
        <p:nvSpPr>
          <p:cNvPr id="6" name="Foliennummernplatzhalter 5">
            <a:extLst>
              <a:ext uri="{FF2B5EF4-FFF2-40B4-BE49-F238E27FC236}">
                <a16:creationId xmlns:a16="http://schemas.microsoft.com/office/drawing/2014/main" id="{6FF0DE69-EBCC-3705-C222-2BA4BF40D15A}"/>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7</a:t>
            </a:fld>
            <a:endParaRPr lang="de-DE" dirty="0"/>
          </a:p>
        </p:txBody>
      </p:sp>
      <p:pic>
        <p:nvPicPr>
          <p:cNvPr id="10" name="Grafik 9">
            <a:extLst>
              <a:ext uri="{FF2B5EF4-FFF2-40B4-BE49-F238E27FC236}">
                <a16:creationId xmlns:a16="http://schemas.microsoft.com/office/drawing/2014/main" id="{12B4F09D-8D82-68E0-63D7-D25860BD9F4A}"/>
              </a:ext>
            </a:extLst>
          </p:cNvPr>
          <p:cNvPicPr>
            <a:picLocks noChangeAspect="1"/>
          </p:cNvPicPr>
          <p:nvPr/>
        </p:nvPicPr>
        <p:blipFill>
          <a:blip r:embed="rId3"/>
          <a:stretch>
            <a:fillRect/>
          </a:stretch>
        </p:blipFill>
        <p:spPr>
          <a:xfrm>
            <a:off x="8814350" y="2477186"/>
            <a:ext cx="2861037" cy="1903627"/>
          </a:xfrm>
          <a:prstGeom prst="rect">
            <a:avLst/>
          </a:prstGeom>
        </p:spPr>
      </p:pic>
    </p:spTree>
    <p:extLst>
      <p:ext uri="{BB962C8B-B14F-4D97-AF65-F5344CB8AC3E}">
        <p14:creationId xmlns:p14="http://schemas.microsoft.com/office/powerpoint/2010/main" val="27281394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75B1D-0E83-DE30-FE78-447B3E71B7DF}"/>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76C8A5D8-9CDF-EBC6-C274-0629867CF402}"/>
              </a:ext>
            </a:extLst>
          </p:cNvPr>
          <p:cNvSpPr>
            <a:spLocks noGrp="1"/>
          </p:cNvSpPr>
          <p:nvPr>
            <p:ph type="title"/>
          </p:nvPr>
        </p:nvSpPr>
        <p:spPr/>
        <p:txBody>
          <a:bodyPr/>
          <a:lstStyle/>
          <a:p>
            <a:r>
              <a:rPr lang="de-DE" dirty="0">
                <a:solidFill>
                  <a:schemeClr val="tx2"/>
                </a:solidFill>
                <a:latin typeface="Open Sans" pitchFamily="2" charset="0"/>
                <a:ea typeface="Open Sans" pitchFamily="2" charset="0"/>
                <a:cs typeface="Open Sans" pitchFamily="2" charset="0"/>
              </a:rPr>
              <a:t>Funktionen des Referenzrahmens </a:t>
            </a:r>
            <a:br>
              <a:rPr lang="de-DE" dirty="0">
                <a:solidFill>
                  <a:schemeClr val="tx2"/>
                </a:solidFill>
                <a:latin typeface="Open Sans" pitchFamily="2" charset="0"/>
                <a:ea typeface="Open Sans" pitchFamily="2" charset="0"/>
                <a:cs typeface="Open Sans" pitchFamily="2" charset="0"/>
              </a:rPr>
            </a:br>
            <a:r>
              <a:rPr lang="de-DE" dirty="0">
                <a:solidFill>
                  <a:schemeClr val="tx2"/>
                </a:solidFill>
                <a:latin typeface="Open Sans" pitchFamily="2" charset="0"/>
                <a:ea typeface="Open Sans" pitchFamily="2" charset="0"/>
                <a:cs typeface="Open Sans" pitchFamily="2" charset="0"/>
              </a:rPr>
              <a:t>Schulqualität NRW</a:t>
            </a:r>
          </a:p>
        </p:txBody>
      </p:sp>
      <p:sp>
        <p:nvSpPr>
          <p:cNvPr id="3" name="Inhaltsplatzhalter 2">
            <a:extLst>
              <a:ext uri="{FF2B5EF4-FFF2-40B4-BE49-F238E27FC236}">
                <a16:creationId xmlns:a16="http://schemas.microsoft.com/office/drawing/2014/main" id="{A894665B-C2D1-5B5A-8A1D-3A9694FA840B}"/>
              </a:ext>
            </a:extLst>
          </p:cNvPr>
          <p:cNvSpPr>
            <a:spLocks noGrp="1"/>
          </p:cNvSpPr>
          <p:nvPr>
            <p:ph idx="1"/>
          </p:nvPr>
        </p:nvSpPr>
        <p:spPr>
          <a:xfrm>
            <a:off x="501652" y="1951038"/>
            <a:ext cx="4356098" cy="4227512"/>
          </a:xfrm>
        </p:spPr>
        <p:txBody>
          <a:bodyPr/>
          <a:lstStyle/>
          <a:p>
            <a:pPr indent="0">
              <a:buNone/>
            </a:pPr>
            <a:r>
              <a:rPr lang="de-DE" altLang="de-DE" sz="2000" dirty="0">
                <a:solidFill>
                  <a:schemeClr val="tx2"/>
                </a:solidFill>
                <a:latin typeface="Open Sans" pitchFamily="2" charset="0"/>
                <a:ea typeface="Open Sans" pitchFamily="2" charset="0"/>
                <a:cs typeface="Open Sans" pitchFamily="2" charset="0"/>
              </a:rPr>
              <a:t>Die Qualitätsaussagen sind als </a:t>
            </a:r>
            <a:r>
              <a:rPr lang="de-DE" altLang="de-DE" sz="2000" b="1" dirty="0">
                <a:solidFill>
                  <a:schemeClr val="tx2"/>
                </a:solidFill>
                <a:latin typeface="Open Sans" pitchFamily="2" charset="0"/>
                <a:ea typeface="Open Sans" pitchFamily="2" charset="0"/>
                <a:cs typeface="Open Sans" pitchFamily="2" charset="0"/>
              </a:rPr>
              <a:t>Leitideen</a:t>
            </a:r>
            <a:r>
              <a:rPr lang="de-DE" altLang="de-DE" sz="2000" dirty="0">
                <a:solidFill>
                  <a:schemeClr val="tx2"/>
                </a:solidFill>
                <a:latin typeface="Open Sans" pitchFamily="2" charset="0"/>
                <a:ea typeface="Open Sans" pitchFamily="2" charset="0"/>
                <a:cs typeface="Open Sans" pitchFamily="2" charset="0"/>
              </a:rPr>
              <a:t> für Schul- und Unterrichtsqualität zu verstehen, die </a:t>
            </a:r>
            <a:r>
              <a:rPr lang="de-DE" altLang="de-DE" sz="2000" b="1" dirty="0">
                <a:solidFill>
                  <a:schemeClr val="tx2"/>
                </a:solidFill>
                <a:latin typeface="Open Sans" pitchFamily="2" charset="0"/>
                <a:ea typeface="Open Sans" pitchFamily="2" charset="0"/>
                <a:cs typeface="Open Sans" pitchFamily="2" charset="0"/>
              </a:rPr>
              <a:t>Entwicklungsrichtungen</a:t>
            </a:r>
            <a:r>
              <a:rPr lang="de-DE" altLang="de-DE" sz="2000" dirty="0">
                <a:solidFill>
                  <a:schemeClr val="tx2"/>
                </a:solidFill>
                <a:latin typeface="Open Sans" pitchFamily="2" charset="0"/>
                <a:ea typeface="Open Sans" pitchFamily="2" charset="0"/>
                <a:cs typeface="Open Sans" pitchFamily="2" charset="0"/>
              </a:rPr>
              <a:t> aufzeigen. </a:t>
            </a:r>
          </a:p>
          <a:p>
            <a:pPr indent="0">
              <a:spcBef>
                <a:spcPct val="50000"/>
              </a:spcBef>
              <a:buNone/>
            </a:pPr>
            <a:r>
              <a:rPr lang="de-DE" altLang="de-DE" sz="2000" dirty="0">
                <a:solidFill>
                  <a:schemeClr val="tx2"/>
                </a:solidFill>
                <a:latin typeface="Open Sans" pitchFamily="2" charset="0"/>
                <a:ea typeface="Open Sans" pitchFamily="2" charset="0"/>
                <a:cs typeface="Open Sans" pitchFamily="2" charset="0"/>
              </a:rPr>
              <a:t>Eine „gute Schule“ in diesem Sinne ist eine Schule, die ihre </a:t>
            </a:r>
            <a:r>
              <a:rPr lang="de-DE" altLang="de-DE" sz="2000" b="1" dirty="0">
                <a:solidFill>
                  <a:schemeClr val="tx2"/>
                </a:solidFill>
                <a:latin typeface="Open Sans" pitchFamily="2" charset="0"/>
                <a:ea typeface="Open Sans" pitchFamily="2" charset="0"/>
                <a:cs typeface="Open Sans" pitchFamily="2" charset="0"/>
              </a:rPr>
              <a:t>Potenziale und Handlungsmöglichkeiten</a:t>
            </a:r>
            <a:r>
              <a:rPr lang="de-DE" altLang="de-DE" sz="2000" dirty="0">
                <a:solidFill>
                  <a:schemeClr val="tx2"/>
                </a:solidFill>
                <a:latin typeface="Open Sans" pitchFamily="2" charset="0"/>
                <a:ea typeface="Open Sans" pitchFamily="2" charset="0"/>
                <a:cs typeface="Open Sans" pitchFamily="2" charset="0"/>
              </a:rPr>
              <a:t> daran ausgerichtet ausschöpft.</a:t>
            </a:r>
          </a:p>
          <a:p>
            <a:pPr indent="0">
              <a:buNone/>
            </a:pPr>
            <a:br>
              <a:rPr lang="de-DE" altLang="de-DE" sz="1700" dirty="0"/>
            </a:br>
            <a:endParaRPr lang="de-DE" sz="2000" dirty="0"/>
          </a:p>
        </p:txBody>
      </p:sp>
      <p:sp>
        <p:nvSpPr>
          <p:cNvPr id="6" name="Foliennummernplatzhalter 5">
            <a:extLst>
              <a:ext uri="{FF2B5EF4-FFF2-40B4-BE49-F238E27FC236}">
                <a16:creationId xmlns:a16="http://schemas.microsoft.com/office/drawing/2014/main" id="{FAF8AAE3-EF2A-1F90-144B-8B471E5F6835}"/>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8</a:t>
            </a:fld>
            <a:endParaRPr lang="de-DE" dirty="0"/>
          </a:p>
        </p:txBody>
      </p:sp>
      <p:pic>
        <p:nvPicPr>
          <p:cNvPr id="9" name="Grafik 8">
            <a:extLst>
              <a:ext uri="{FF2B5EF4-FFF2-40B4-BE49-F238E27FC236}">
                <a16:creationId xmlns:a16="http://schemas.microsoft.com/office/drawing/2014/main" id="{6F97DA0A-C6B2-F624-A107-89D4C6BE8BDC}"/>
              </a:ext>
            </a:extLst>
          </p:cNvPr>
          <p:cNvPicPr>
            <a:picLocks noChangeAspect="1"/>
          </p:cNvPicPr>
          <p:nvPr/>
        </p:nvPicPr>
        <p:blipFill>
          <a:blip r:embed="rId3"/>
          <a:stretch>
            <a:fillRect/>
          </a:stretch>
        </p:blipFill>
        <p:spPr>
          <a:xfrm>
            <a:off x="5958842" y="1921132"/>
            <a:ext cx="5716545" cy="3803576"/>
          </a:xfrm>
          <a:prstGeom prst="rect">
            <a:avLst/>
          </a:prstGeom>
        </p:spPr>
      </p:pic>
    </p:spTree>
    <p:extLst>
      <p:ext uri="{BB962C8B-B14F-4D97-AF65-F5344CB8AC3E}">
        <p14:creationId xmlns:p14="http://schemas.microsoft.com/office/powerpoint/2010/main" val="29198028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107CF-3546-5CA0-36ED-E951FFE836E4}"/>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1AD16FE6-B9ED-3642-6E16-2BA58567FB92}"/>
              </a:ext>
            </a:extLst>
          </p:cNvPr>
          <p:cNvSpPr>
            <a:spLocks noGrp="1"/>
          </p:cNvSpPr>
          <p:nvPr>
            <p:ph type="title"/>
          </p:nvPr>
        </p:nvSpPr>
        <p:spPr/>
        <p:txBody>
          <a:bodyPr/>
          <a:lstStyle/>
          <a:p>
            <a:r>
              <a:rPr lang="de-DE" dirty="0">
                <a:solidFill>
                  <a:schemeClr val="tx2"/>
                </a:solidFill>
                <a:latin typeface="Open Sans" pitchFamily="2" charset="0"/>
                <a:ea typeface="Open Sans" pitchFamily="2" charset="0"/>
                <a:cs typeface="Open Sans" pitchFamily="2" charset="0"/>
              </a:rPr>
              <a:t>Funktionen des Referenzrahmens </a:t>
            </a:r>
            <a:br>
              <a:rPr lang="de-DE" dirty="0">
                <a:solidFill>
                  <a:schemeClr val="tx2"/>
                </a:solidFill>
                <a:latin typeface="Open Sans" pitchFamily="2" charset="0"/>
                <a:ea typeface="Open Sans" pitchFamily="2" charset="0"/>
                <a:cs typeface="Open Sans" pitchFamily="2" charset="0"/>
              </a:rPr>
            </a:br>
            <a:r>
              <a:rPr lang="de-DE" dirty="0">
                <a:solidFill>
                  <a:schemeClr val="tx2"/>
                </a:solidFill>
                <a:latin typeface="Open Sans" pitchFamily="2" charset="0"/>
                <a:ea typeface="Open Sans" pitchFamily="2" charset="0"/>
                <a:cs typeface="Open Sans" pitchFamily="2" charset="0"/>
              </a:rPr>
              <a:t>Schulqualität NRW</a:t>
            </a:r>
          </a:p>
        </p:txBody>
      </p:sp>
      <p:sp>
        <p:nvSpPr>
          <p:cNvPr id="3" name="Inhaltsplatzhalter 2">
            <a:extLst>
              <a:ext uri="{FF2B5EF4-FFF2-40B4-BE49-F238E27FC236}">
                <a16:creationId xmlns:a16="http://schemas.microsoft.com/office/drawing/2014/main" id="{C5EB1A05-756E-1396-2CC4-2D54FC71D999}"/>
              </a:ext>
            </a:extLst>
          </p:cNvPr>
          <p:cNvSpPr>
            <a:spLocks noGrp="1"/>
          </p:cNvSpPr>
          <p:nvPr>
            <p:ph idx="1"/>
          </p:nvPr>
        </p:nvSpPr>
        <p:spPr>
          <a:xfrm>
            <a:off x="501650" y="1578400"/>
            <a:ext cx="11023600" cy="5143075"/>
          </a:xfrm>
        </p:spPr>
        <p:txBody>
          <a:bodyPr>
            <a:noAutofit/>
          </a:bodyPr>
          <a:lstStyle/>
          <a:p>
            <a:pPr marL="0" lvl="0" indent="0">
              <a:buNone/>
            </a:pPr>
            <a:r>
              <a:rPr lang="de-DE" sz="2000" dirty="0">
                <a:solidFill>
                  <a:schemeClr val="tx2"/>
                </a:solidFill>
                <a:latin typeface="Open Sans" pitchFamily="2" charset="0"/>
                <a:ea typeface="Open Sans" pitchFamily="2" charset="0"/>
                <a:cs typeface="Open Sans" pitchFamily="2" charset="0"/>
              </a:rPr>
              <a:t>Der Referenzrahmen Schulqualität NRW gibt verbindliche Orientierung für: </a:t>
            </a:r>
          </a:p>
          <a:p>
            <a:pPr lvl="0">
              <a:spcBef>
                <a:spcPts val="200"/>
              </a:spcBef>
              <a:buClr>
                <a:schemeClr val="tx2"/>
              </a:buClr>
            </a:pPr>
            <a:r>
              <a:rPr lang="de-DE" sz="2000" dirty="0">
                <a:solidFill>
                  <a:schemeClr val="tx2"/>
                </a:solidFill>
                <a:latin typeface="Open Sans" pitchFamily="2" charset="0"/>
                <a:ea typeface="Open Sans" pitchFamily="2" charset="0"/>
                <a:cs typeface="Open Sans" pitchFamily="2" charset="0"/>
              </a:rPr>
              <a:t>Planungs- und Gestaltungsprozesse im Kontext der Entwicklung von Schulkultur und Unterricht,</a:t>
            </a:r>
          </a:p>
          <a:p>
            <a:pPr lvl="0">
              <a:spcBef>
                <a:spcPts val="200"/>
              </a:spcBef>
              <a:buClr>
                <a:schemeClr val="tx2"/>
              </a:buClr>
            </a:pPr>
            <a:r>
              <a:rPr lang="de-DE" sz="2000" dirty="0">
                <a:solidFill>
                  <a:schemeClr val="tx2"/>
                </a:solidFill>
                <a:latin typeface="Open Sans" pitchFamily="2" charset="0"/>
                <a:ea typeface="Open Sans" pitchFamily="2" charset="0"/>
                <a:cs typeface="Open Sans" pitchFamily="2" charset="0"/>
              </a:rPr>
              <a:t>Maßnahmen schulinterner Evaluation,</a:t>
            </a:r>
          </a:p>
          <a:p>
            <a:pPr lvl="0">
              <a:spcBef>
                <a:spcPts val="200"/>
              </a:spcBef>
              <a:buClr>
                <a:schemeClr val="tx2"/>
              </a:buClr>
            </a:pPr>
            <a:r>
              <a:rPr lang="de-DE" sz="2000" dirty="0">
                <a:solidFill>
                  <a:schemeClr val="tx2"/>
                </a:solidFill>
                <a:latin typeface="Open Sans" pitchFamily="2" charset="0"/>
                <a:ea typeface="Open Sans" pitchFamily="2" charset="0"/>
                <a:cs typeface="Open Sans" pitchFamily="2" charset="0"/>
              </a:rPr>
              <a:t>die Beratung und Unterstützung von Schulen durch die Schulaufsicht,</a:t>
            </a:r>
          </a:p>
          <a:p>
            <a:pPr lvl="0">
              <a:spcBef>
                <a:spcPts val="200"/>
              </a:spcBef>
              <a:buClr>
                <a:schemeClr val="tx2"/>
              </a:buClr>
            </a:pPr>
            <a:r>
              <a:rPr lang="de-DE" sz="2000" dirty="0">
                <a:solidFill>
                  <a:schemeClr val="tx2"/>
                </a:solidFill>
                <a:latin typeface="Open Sans" pitchFamily="2" charset="0"/>
                <a:ea typeface="Open Sans" pitchFamily="2" charset="0"/>
                <a:cs typeface="Open Sans" pitchFamily="2" charset="0"/>
              </a:rPr>
              <a:t>die Qualitätsanalyse NRW, die ihre Instrumente und Prüfkriterien an den Qualitätsaussagen ausrichtet,</a:t>
            </a:r>
          </a:p>
          <a:p>
            <a:pPr lvl="0">
              <a:spcBef>
                <a:spcPts val="200"/>
              </a:spcBef>
              <a:buClr>
                <a:schemeClr val="tx2"/>
              </a:buClr>
            </a:pPr>
            <a:r>
              <a:rPr lang="de-DE" sz="2000" dirty="0">
                <a:solidFill>
                  <a:schemeClr val="tx2"/>
                </a:solidFill>
                <a:latin typeface="Open Sans" pitchFamily="2" charset="0"/>
                <a:ea typeface="Open Sans" pitchFamily="2" charset="0"/>
                <a:cs typeface="Open Sans" pitchFamily="2" charset="0"/>
              </a:rPr>
              <a:t>die Entwicklung von Zielvereinbarungen zwischen Schulen und Schulaufsicht,</a:t>
            </a:r>
          </a:p>
          <a:p>
            <a:pPr lvl="0">
              <a:spcBef>
                <a:spcPts val="200"/>
              </a:spcBef>
              <a:buClr>
                <a:schemeClr val="tx2"/>
              </a:buClr>
            </a:pPr>
            <a:r>
              <a:rPr lang="de-DE" sz="2000" dirty="0">
                <a:solidFill>
                  <a:schemeClr val="tx2"/>
                </a:solidFill>
                <a:latin typeface="Open Sans" pitchFamily="2" charset="0"/>
                <a:ea typeface="Open Sans" pitchFamily="2" charset="0"/>
                <a:cs typeface="Open Sans" pitchFamily="2" charset="0"/>
              </a:rPr>
              <a:t>die Ausrichtung und Konzeption von Fortbildungs- und Unterstützungsangeboten,</a:t>
            </a:r>
          </a:p>
          <a:p>
            <a:pPr lvl="0">
              <a:spcBef>
                <a:spcPts val="200"/>
              </a:spcBef>
              <a:buClr>
                <a:schemeClr val="tx2"/>
              </a:buClr>
            </a:pPr>
            <a:r>
              <a:rPr lang="de-DE" sz="2000" dirty="0">
                <a:solidFill>
                  <a:schemeClr val="tx2"/>
                </a:solidFill>
                <a:latin typeface="Open Sans" pitchFamily="2" charset="0"/>
                <a:ea typeface="Open Sans" pitchFamily="2" charset="0"/>
                <a:cs typeface="Open Sans" pitchFamily="2" charset="0"/>
              </a:rPr>
              <a:t>die Lehrerausbildung im Bereich der schulischen Qualitätsentwicklung sowie</a:t>
            </a:r>
          </a:p>
          <a:p>
            <a:pPr lvl="0">
              <a:spcBef>
                <a:spcPts val="200"/>
              </a:spcBef>
              <a:buClr>
                <a:schemeClr val="tx2"/>
              </a:buClr>
            </a:pPr>
            <a:r>
              <a:rPr lang="de-DE" sz="2000" dirty="0">
                <a:solidFill>
                  <a:schemeClr val="tx2"/>
                </a:solidFill>
                <a:latin typeface="Open Sans" pitchFamily="2" charset="0"/>
                <a:ea typeface="Open Sans" pitchFamily="2" charset="0"/>
                <a:cs typeface="Open Sans" pitchFamily="2" charset="0"/>
              </a:rPr>
              <a:t>Maßnahmen und Initiativen der Bildungsverwaltung.</a:t>
            </a:r>
          </a:p>
        </p:txBody>
      </p:sp>
      <p:sp>
        <p:nvSpPr>
          <p:cNvPr id="6" name="Foliennummernplatzhalter 5">
            <a:extLst>
              <a:ext uri="{FF2B5EF4-FFF2-40B4-BE49-F238E27FC236}">
                <a16:creationId xmlns:a16="http://schemas.microsoft.com/office/drawing/2014/main" id="{C77C8D76-9D61-451D-7DD1-276657C5049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9</a:t>
            </a:fld>
            <a:endParaRPr lang="de-DE" dirty="0"/>
          </a:p>
        </p:txBody>
      </p:sp>
    </p:spTree>
    <p:extLst>
      <p:ext uri="{BB962C8B-B14F-4D97-AF65-F5344CB8AC3E}">
        <p14:creationId xmlns:p14="http://schemas.microsoft.com/office/powerpoint/2010/main" val="38419696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a:themeElements>
    <a:clrScheme name="Benutzerdefiniert 4">
      <a:dk1>
        <a:srgbClr val="000000"/>
      </a:dk1>
      <a:lt1>
        <a:srgbClr val="FFFFFF"/>
      </a:lt1>
      <a:dk2>
        <a:srgbClr val="0E2841"/>
      </a:dk2>
      <a:lt2>
        <a:srgbClr val="EDEDED"/>
      </a:lt2>
      <a:accent1>
        <a:srgbClr val="E75112"/>
      </a:accent1>
      <a:accent2>
        <a:srgbClr val="ACACAC"/>
      </a:accent2>
      <a:accent3>
        <a:srgbClr val="969696"/>
      </a:accent3>
      <a:accent4>
        <a:srgbClr val="787878"/>
      </a:accent4>
      <a:accent5>
        <a:srgbClr val="009036"/>
      </a:accent5>
      <a:accent6>
        <a:srgbClr val="E2001A"/>
      </a:accent6>
      <a:hlink>
        <a:srgbClr val="175E54"/>
      </a:hlink>
      <a:folHlink>
        <a:srgbClr val="009B74"/>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w="3175">
          <a:solidFill>
            <a:srgbClr val="5F5F5F"/>
          </a:solidFill>
        </a:ln>
      </a:spPr>
      <a:bodyPr lIns="36000" tIns="36000" rIns="36000" bIns="36000" rtlCol="0" anchor="ctr"/>
      <a:lstStyle>
        <a:defPPr algn="ctr">
          <a:defRPr sz="2250" dirty="0" smtClean="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a:themeElements>
    <a:clrScheme name="STK NRW">
      <a:dk1>
        <a:sysClr val="windowText" lastClr="000000"/>
      </a:dk1>
      <a:lt1>
        <a:srgbClr val="FFFFFF"/>
      </a:lt1>
      <a:dk2>
        <a:srgbClr val="003064"/>
      </a:dk2>
      <a:lt2>
        <a:srgbClr val="D9D9D9"/>
      </a:lt2>
      <a:accent1>
        <a:srgbClr val="009036"/>
      </a:accent1>
      <a:accent2>
        <a:srgbClr val="E2001A"/>
      </a:accent2>
      <a:accent3>
        <a:srgbClr val="175E54"/>
      </a:accent3>
      <a:accent4>
        <a:srgbClr val="882345"/>
      </a:accent4>
      <a:accent5>
        <a:srgbClr val="76B828"/>
      </a:accent5>
      <a:accent6>
        <a:srgbClr val="C50059"/>
      </a:accent6>
      <a:hlink>
        <a:srgbClr val="009B74"/>
      </a:hlink>
      <a:folHlink>
        <a:srgbClr val="E84155"/>
      </a:folHlink>
    </a:clrScheme>
    <a:fontScheme name="STK_NRW">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äsentation1" id="{3C1A0D8C-87C0-400B-87B0-BDC75D400270}" vid="{8F799B8D-CD22-4F39-912D-318B1E456734}"/>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2346</Words>
  <Application>Microsoft Office PowerPoint</Application>
  <PresentationFormat>Breitbild</PresentationFormat>
  <Paragraphs>216</Paragraphs>
  <Slides>21</Slides>
  <Notes>21</Notes>
  <HiddenSlides>0</HiddenSlides>
  <MMClips>0</MMClips>
  <ScaleCrop>false</ScaleCrop>
  <HeadingPairs>
    <vt:vector size="6" baseType="variant">
      <vt:variant>
        <vt:lpstr>Verwendete Schriftarten</vt:lpstr>
      </vt:variant>
      <vt:variant>
        <vt:i4>10</vt:i4>
      </vt:variant>
      <vt:variant>
        <vt:lpstr>Design</vt:lpstr>
      </vt:variant>
      <vt:variant>
        <vt:i4>2</vt:i4>
      </vt:variant>
      <vt:variant>
        <vt:lpstr>Folientitel</vt:lpstr>
      </vt:variant>
      <vt:variant>
        <vt:i4>21</vt:i4>
      </vt:variant>
    </vt:vector>
  </HeadingPairs>
  <TitlesOfParts>
    <vt:vector size="33" baseType="lpstr">
      <vt:lpstr>Aptos</vt:lpstr>
      <vt:lpstr>Arial</vt:lpstr>
      <vt:lpstr>BentonSans Medium</vt:lpstr>
      <vt:lpstr>BentonSans Regular</vt:lpstr>
      <vt:lpstr>Calibri</vt:lpstr>
      <vt:lpstr>Open Sans</vt:lpstr>
      <vt:lpstr>Open Sans ExtraBold</vt:lpstr>
      <vt:lpstr>Open Sans SemiBold</vt:lpstr>
      <vt:lpstr>Wingdings</vt:lpstr>
      <vt:lpstr>Wingdings 2</vt:lpstr>
      <vt:lpstr>Office</vt:lpstr>
      <vt:lpstr>1_Office</vt:lpstr>
      <vt:lpstr>Der Referenzrahmen Schulqualität NRW  als Instrument der Schulentwicklung</vt:lpstr>
      <vt:lpstr>Der Referenzrahmen Schulqualität NRW als Instrument der Schulentwicklung</vt:lpstr>
      <vt:lpstr>Der Referenzrahmen Schulqualität NRW als Instrument der Schulentwicklung</vt:lpstr>
      <vt:lpstr>PowerPoint-Präsentation</vt:lpstr>
      <vt:lpstr>Ein kurzer Rückblick</vt:lpstr>
      <vt:lpstr>Ein kurzer Rückblick</vt:lpstr>
      <vt:lpstr>Funktionen des Referenzrahmens  Schulqualität NRW</vt:lpstr>
      <vt:lpstr>Funktionen des Referenzrahmens  Schulqualität NRW</vt:lpstr>
      <vt:lpstr>Funktionen des Referenzrahmens  Schulqualität NRW</vt:lpstr>
      <vt:lpstr>Funktionen des Referenzrahmens  Schulqualität NRW</vt:lpstr>
      <vt:lpstr>Struktur des Referenzrahmens  Schulqualität NRW</vt:lpstr>
      <vt:lpstr>Struktur des Referenzrahmens  Schulqualität NRW</vt:lpstr>
      <vt:lpstr>Struktur des Referenzrahmens  Schulqualität NRW</vt:lpstr>
      <vt:lpstr>Der Referenzrahmen Schulqualität NRW als Instrument der Schulentwicklung</vt:lpstr>
      <vt:lpstr>PowerPoint-Präsentation</vt:lpstr>
      <vt:lpstr>Online-Unterstützungsportal  des Referenzrahmens Schulqualität NRW</vt:lpstr>
      <vt:lpstr>Online-Unterstützungsportal  des Referenzrahmens Schulqualität NRW</vt:lpstr>
      <vt:lpstr>Online-Unterstützungsportal  des Referenzrahmens Schulqualität NRW</vt:lpstr>
      <vt:lpstr>Begleitmaterialien  des Referenzrahmens Schulqualität NRW</vt:lpstr>
      <vt:lpstr>Referenzrahmen Schulqualität NRW</vt:lpstr>
      <vt:lpstr>Qualitäts- und UnterstützungsAgentur – Landesinstitut für Schule des Landes  Nordrhein-Westfalen (QUA-LiS NRW)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Headline erste Zeile.</dc:title>
  <dc:creator>Lutz Stöcker</dc:creator>
  <cp:lastModifiedBy>Fischer, Anja</cp:lastModifiedBy>
  <cp:revision>78</cp:revision>
  <dcterms:created xsi:type="dcterms:W3CDTF">2024-06-07T16:28:00Z</dcterms:created>
  <dcterms:modified xsi:type="dcterms:W3CDTF">2026-05-11T08:58:06Z</dcterms:modified>
</cp:coreProperties>
</file>